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4" r:id="rId4"/>
  </p:sldMasterIdLst>
  <p:notesMasterIdLst>
    <p:notesMasterId r:id="rId39"/>
  </p:notesMasterIdLst>
  <p:handoutMasterIdLst>
    <p:handoutMasterId r:id="rId40"/>
  </p:handoutMasterIdLst>
  <p:sldIdLst>
    <p:sldId id="274" r:id="rId5"/>
    <p:sldId id="752" r:id="rId6"/>
    <p:sldId id="753" r:id="rId7"/>
    <p:sldId id="754" r:id="rId8"/>
    <p:sldId id="640" r:id="rId9"/>
    <p:sldId id="748" r:id="rId10"/>
    <p:sldId id="750" r:id="rId11"/>
    <p:sldId id="509" r:id="rId12"/>
    <p:sldId id="429" r:id="rId13"/>
    <p:sldId id="749" r:id="rId14"/>
    <p:sldId id="751" r:id="rId15"/>
    <p:sldId id="690" r:id="rId16"/>
    <p:sldId id="379" r:id="rId17"/>
    <p:sldId id="691" r:id="rId18"/>
    <p:sldId id="744" r:id="rId19"/>
    <p:sldId id="743" r:id="rId20"/>
    <p:sldId id="746" r:id="rId21"/>
    <p:sldId id="493" r:id="rId22"/>
    <p:sldId id="491" r:id="rId23"/>
    <p:sldId id="492" r:id="rId24"/>
    <p:sldId id="723" r:id="rId25"/>
    <p:sldId id="414" r:id="rId26"/>
    <p:sldId id="745" r:id="rId27"/>
    <p:sldId id="501" r:id="rId28"/>
    <p:sldId id="694" r:id="rId29"/>
    <p:sldId id="728" r:id="rId30"/>
    <p:sldId id="499" r:id="rId31"/>
    <p:sldId id="515" r:id="rId32"/>
    <p:sldId id="512" r:id="rId33"/>
    <p:sldId id="424" r:id="rId34"/>
    <p:sldId id="498" r:id="rId35"/>
    <p:sldId id="604" r:id="rId36"/>
    <p:sldId id="500" r:id="rId37"/>
    <p:sldId id="747" r:id="rId38"/>
  </p:sldIdLst>
  <p:sldSz cx="9144000" cy="6858000" type="screen4x3"/>
  <p:notesSz cx="6858000" cy="9945688"/>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6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573D6B-607E-074F-4DF1-07516540587F}" v="4" dt="2026-07-20T00:47:08.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7" autoAdjust="0"/>
    <p:restoredTop sz="86355" autoAdjust="0"/>
  </p:normalViewPr>
  <p:slideViewPr>
    <p:cSldViewPr showGuides="1">
      <p:cViewPr varScale="1">
        <p:scale>
          <a:sx n="96" d="100"/>
          <a:sy n="96" d="100"/>
        </p:scale>
        <p:origin x="1578" y="84"/>
      </p:cViewPr>
      <p:guideLst>
        <p:guide orient="horz" pos="2160"/>
        <p:guide pos="2880"/>
      </p:guideLst>
    </p:cSldViewPr>
  </p:slideViewPr>
  <p:outlineViewPr>
    <p:cViewPr>
      <p:scale>
        <a:sx n="33" d="100"/>
        <a:sy n="33" d="100"/>
      </p:scale>
      <p:origin x="0" y="-14688"/>
    </p:cViewPr>
  </p:outlineViewPr>
  <p:notesTextViewPr>
    <p:cViewPr>
      <p:scale>
        <a:sx n="100" d="100"/>
        <a:sy n="100" d="100"/>
      </p:scale>
      <p:origin x="0" y="0"/>
    </p:cViewPr>
  </p:notesTextViewPr>
  <p:sorterViewPr>
    <p:cViewPr varScale="1">
      <p:scale>
        <a:sx n="100" d="100"/>
        <a:sy n="100" d="100"/>
      </p:scale>
      <p:origin x="0" y="0"/>
    </p:cViewPr>
  </p:sorterViewPr>
  <p:notesViewPr>
    <p:cSldViewPr showGuides="1">
      <p:cViewPr varScale="1">
        <p:scale>
          <a:sx n="76" d="100"/>
          <a:sy n="76" d="100"/>
        </p:scale>
        <p:origin x="-3282" y="-102"/>
      </p:cViewPr>
      <p:guideLst>
        <p:guide orient="horz" pos="3133"/>
        <p:guide pos="216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b4b71483-7833-4cb6-927b-38afc3e9fdcb::" providerId="AD" clId="Web-{E5B84EBC-29F9-EED5-09B3-EFD030E701F3}"/>
    <pc:docChg chg="addSld">
      <pc:chgData name="Guest User" userId="S::urn:spo:tenantanon#b4b71483-7833-4cb6-927b-38afc3e9fdcb::" providerId="AD" clId="Web-{E5B84EBC-29F9-EED5-09B3-EFD030E701F3}" dt="2026-07-13T16:06:52.943" v="2"/>
      <pc:docMkLst>
        <pc:docMk/>
      </pc:docMkLst>
      <pc:sldChg chg="new">
        <pc:chgData name="Guest User" userId="S::urn:spo:tenantanon#b4b71483-7833-4cb6-927b-38afc3e9fdcb::" providerId="AD" clId="Web-{E5B84EBC-29F9-EED5-09B3-EFD030E701F3}" dt="2026-07-13T16:06:48.865" v="0"/>
        <pc:sldMkLst>
          <pc:docMk/>
          <pc:sldMk cId="2027760789" sldId="752"/>
        </pc:sldMkLst>
      </pc:sldChg>
      <pc:sldChg chg="new">
        <pc:chgData name="Guest User" userId="S::urn:spo:tenantanon#b4b71483-7833-4cb6-927b-38afc3e9fdcb::" providerId="AD" clId="Web-{E5B84EBC-29F9-EED5-09B3-EFD030E701F3}" dt="2026-07-13T16:06:51.881" v="1"/>
        <pc:sldMkLst>
          <pc:docMk/>
          <pc:sldMk cId="3400991321" sldId="753"/>
        </pc:sldMkLst>
      </pc:sldChg>
      <pc:sldChg chg="new">
        <pc:chgData name="Guest User" userId="S::urn:spo:tenantanon#b4b71483-7833-4cb6-927b-38afc3e9fdcb::" providerId="AD" clId="Web-{E5B84EBC-29F9-EED5-09B3-EFD030E701F3}" dt="2026-07-13T16:06:52.943" v="2"/>
        <pc:sldMkLst>
          <pc:docMk/>
          <pc:sldMk cId="2188995987" sldId="754"/>
        </pc:sldMkLst>
      </pc:sldChg>
    </pc:docChg>
  </pc:docChgLst>
  <pc:docChgLst>
    <pc:chgData name="Guest User" userId="S::urn:spo:tenantanon#b4b71483-7833-4cb6-927b-38afc3e9fdcb::" providerId="AD" clId="Web-{0CD74340-2480-5AE9-73DB-7DFF66F278D7}"/>
    <pc:docChg chg="modSld">
      <pc:chgData name="Guest User" userId="S::urn:spo:tenantanon#b4b71483-7833-4cb6-927b-38afc3e9fdcb::" providerId="AD" clId="Web-{0CD74340-2480-5AE9-73DB-7DFF66F278D7}" dt="2026-07-16T15:12:35.662" v="0" actId="1076"/>
      <pc:docMkLst>
        <pc:docMk/>
      </pc:docMkLst>
      <pc:sldChg chg="modSp">
        <pc:chgData name="Guest User" userId="S::urn:spo:tenantanon#b4b71483-7833-4cb6-927b-38afc3e9fdcb::" providerId="AD" clId="Web-{0CD74340-2480-5AE9-73DB-7DFF66F278D7}" dt="2026-07-16T15:12:35.662" v="0" actId="1076"/>
        <pc:sldMkLst>
          <pc:docMk/>
          <pc:sldMk cId="554114921" sldId="746"/>
        </pc:sldMkLst>
        <pc:picChg chg="mod">
          <ac:chgData name="Guest User" userId="S::urn:spo:tenantanon#b4b71483-7833-4cb6-927b-38afc3e9fdcb::" providerId="AD" clId="Web-{0CD74340-2480-5AE9-73DB-7DFF66F278D7}" dt="2026-07-16T15:12:35.662" v="0" actId="1076"/>
          <ac:picMkLst>
            <pc:docMk/>
            <pc:sldMk cId="554114921" sldId="746"/>
            <ac:picMk id="2" creationId="{254164C0-AD11-A08C-D9C6-45D94CA7A61B}"/>
          </ac:picMkLst>
        </pc:picChg>
      </pc:sldChg>
    </pc:docChg>
  </pc:docChgLst>
  <pc:docChgLst>
    <pc:chgData name="Guest User" userId="S::urn:spo:tenantanon#b4b71483-7833-4cb6-927b-38afc3e9fdcb::" providerId="AD" clId="Web-{95573D6B-607E-074F-4DF1-07516540587F}"/>
    <pc:docChg chg="modSld sldOrd">
      <pc:chgData name="Guest User" userId="S::urn:spo:tenantanon#b4b71483-7833-4cb6-927b-38afc3e9fdcb::" providerId="AD" clId="Web-{95573D6B-607E-074F-4DF1-07516540587F}" dt="2026-07-20T00:47:08.470" v="3"/>
      <pc:docMkLst>
        <pc:docMk/>
      </pc:docMkLst>
      <pc:sldChg chg="ord">
        <pc:chgData name="Guest User" userId="S::urn:spo:tenantanon#b4b71483-7833-4cb6-927b-38afc3e9fdcb::" providerId="AD" clId="Web-{95573D6B-607E-074F-4DF1-07516540587F}" dt="2026-07-20T00:42:50.357" v="2"/>
        <pc:sldMkLst>
          <pc:docMk/>
          <pc:sldMk cId="0" sldId="379"/>
        </pc:sldMkLst>
      </pc:sldChg>
      <pc:sldChg chg="ord">
        <pc:chgData name="Guest User" userId="S::urn:spo:tenantanon#b4b71483-7833-4cb6-927b-38afc3e9fdcb::" providerId="AD" clId="Web-{95573D6B-607E-074F-4DF1-07516540587F}" dt="2026-07-20T00:47:08.470" v="3"/>
        <pc:sldMkLst>
          <pc:docMk/>
          <pc:sldMk cId="0" sldId="499"/>
        </pc:sldMkLst>
      </pc:sldChg>
      <pc:sldChg chg="modSp">
        <pc:chgData name="Guest User" userId="S::urn:spo:tenantanon#b4b71483-7833-4cb6-927b-38afc3e9fdcb::" providerId="AD" clId="Web-{95573D6B-607E-074F-4DF1-07516540587F}" dt="2026-07-20T00:42:42.950" v="1" actId="1076"/>
        <pc:sldMkLst>
          <pc:docMk/>
          <pc:sldMk cId="1788866801" sldId="751"/>
        </pc:sldMkLst>
        <pc:picChg chg="mod">
          <ac:chgData name="Guest User" userId="S::urn:spo:tenantanon#b4b71483-7833-4cb6-927b-38afc3e9fdcb::" providerId="AD" clId="Web-{95573D6B-607E-074F-4DF1-07516540587F}" dt="2026-07-20T00:42:42.950" v="1" actId="1076"/>
          <ac:picMkLst>
            <pc:docMk/>
            <pc:sldMk cId="1788866801" sldId="751"/>
            <ac:picMk id="2050" creationId="{F6F0D7CF-FB4A-3791-077A-AF4A0F8D480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498" cy="497047"/>
          </a:xfrm>
          <a:prstGeom prst="rect">
            <a:avLst/>
          </a:prstGeom>
        </p:spPr>
        <p:txBody>
          <a:bodyPr vert="horz" lIns="92421" tIns="46210" rIns="92421" bIns="46210" rtlCol="0"/>
          <a:lstStyle>
            <a:lvl1pPr algn="l" eaLnBrk="1" hangingPunct="1">
              <a:defRPr sz="1200">
                <a:latin typeface="Times New Roman" charset="0"/>
              </a:defRPr>
            </a:lvl1pPr>
          </a:lstStyle>
          <a:p>
            <a:pPr>
              <a:defRPr/>
            </a:pPr>
            <a:endParaRPr lang="en-GB"/>
          </a:p>
        </p:txBody>
      </p:sp>
      <p:sp>
        <p:nvSpPr>
          <p:cNvPr id="3" name="Date Placeholder 2"/>
          <p:cNvSpPr>
            <a:spLocks noGrp="1"/>
          </p:cNvSpPr>
          <p:nvPr>
            <p:ph type="dt" sz="quarter" idx="1"/>
          </p:nvPr>
        </p:nvSpPr>
        <p:spPr>
          <a:xfrm>
            <a:off x="3883892" y="0"/>
            <a:ext cx="2972498" cy="497047"/>
          </a:xfrm>
          <a:prstGeom prst="rect">
            <a:avLst/>
          </a:prstGeom>
        </p:spPr>
        <p:txBody>
          <a:bodyPr vert="horz" lIns="92421" tIns="46210" rIns="92421" bIns="46210" rtlCol="0"/>
          <a:lstStyle>
            <a:lvl1pPr algn="r" eaLnBrk="1" hangingPunct="1">
              <a:defRPr sz="1200">
                <a:latin typeface="Times New Roman" charset="0"/>
              </a:defRPr>
            </a:lvl1pPr>
          </a:lstStyle>
          <a:p>
            <a:pPr>
              <a:defRPr/>
            </a:pPr>
            <a:fld id="{96E08ACA-CE7F-46A0-97C5-B2617F9364DD}" type="datetimeFigureOut">
              <a:rPr lang="en-US"/>
              <a:pPr>
                <a:defRPr/>
              </a:pPr>
              <a:t>7/19/2026</a:t>
            </a:fld>
            <a:endParaRPr lang="en-GB"/>
          </a:p>
        </p:txBody>
      </p:sp>
      <p:sp>
        <p:nvSpPr>
          <p:cNvPr id="4" name="Footer Placeholder 3"/>
          <p:cNvSpPr>
            <a:spLocks noGrp="1"/>
          </p:cNvSpPr>
          <p:nvPr>
            <p:ph type="ftr" sz="quarter" idx="2"/>
          </p:nvPr>
        </p:nvSpPr>
        <p:spPr>
          <a:xfrm>
            <a:off x="0" y="9447054"/>
            <a:ext cx="2972498" cy="497046"/>
          </a:xfrm>
          <a:prstGeom prst="rect">
            <a:avLst/>
          </a:prstGeom>
        </p:spPr>
        <p:txBody>
          <a:bodyPr vert="horz" lIns="92421" tIns="46210" rIns="92421" bIns="46210" rtlCol="0" anchor="b"/>
          <a:lstStyle>
            <a:lvl1pPr algn="l" eaLnBrk="1" hangingPunct="1">
              <a:defRPr sz="1200">
                <a:latin typeface="Times New Roman" charset="0"/>
              </a:defRPr>
            </a:lvl1pPr>
          </a:lstStyle>
          <a:p>
            <a:pPr>
              <a:defRPr/>
            </a:pPr>
            <a:endParaRPr lang="en-GB"/>
          </a:p>
        </p:txBody>
      </p:sp>
      <p:sp>
        <p:nvSpPr>
          <p:cNvPr id="5" name="Slide Number Placeholder 4"/>
          <p:cNvSpPr>
            <a:spLocks noGrp="1"/>
          </p:cNvSpPr>
          <p:nvPr>
            <p:ph type="sldNum" sz="quarter" idx="3"/>
          </p:nvPr>
        </p:nvSpPr>
        <p:spPr>
          <a:xfrm>
            <a:off x="3883892" y="9447054"/>
            <a:ext cx="2972498" cy="497046"/>
          </a:xfrm>
          <a:prstGeom prst="rect">
            <a:avLst/>
          </a:prstGeom>
        </p:spPr>
        <p:txBody>
          <a:bodyPr vert="horz" wrap="square" lIns="92421" tIns="46210" rIns="92421" bIns="46210" numCol="1" anchor="b" anchorCtr="0" compatLnSpc="1">
            <a:prstTxWarp prst="textNoShape">
              <a:avLst/>
            </a:prstTxWarp>
          </a:bodyPr>
          <a:lstStyle>
            <a:lvl1pPr algn="r" eaLnBrk="1" hangingPunct="1">
              <a:defRPr sz="1200"/>
            </a:lvl1pPr>
          </a:lstStyle>
          <a:p>
            <a:fld id="{C70FE487-AA1B-46E6-A246-62A4D70E92CC}"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498" cy="497047"/>
          </a:xfrm>
          <a:prstGeom prst="rect">
            <a:avLst/>
          </a:prstGeom>
        </p:spPr>
        <p:txBody>
          <a:bodyPr vert="horz" lIns="92421" tIns="46210" rIns="92421" bIns="46210" rtlCol="0"/>
          <a:lstStyle>
            <a:lvl1pPr algn="l" eaLnBrk="1" hangingPunct="1">
              <a:defRPr sz="1200">
                <a:latin typeface="Times New Roman" charset="0"/>
              </a:defRPr>
            </a:lvl1pPr>
          </a:lstStyle>
          <a:p>
            <a:pPr>
              <a:defRPr/>
            </a:pPr>
            <a:endParaRPr lang="en-GB"/>
          </a:p>
        </p:txBody>
      </p:sp>
      <p:sp>
        <p:nvSpPr>
          <p:cNvPr id="3" name="Date Placeholder 2"/>
          <p:cNvSpPr>
            <a:spLocks noGrp="1"/>
          </p:cNvSpPr>
          <p:nvPr>
            <p:ph type="dt" idx="1"/>
          </p:nvPr>
        </p:nvSpPr>
        <p:spPr>
          <a:xfrm>
            <a:off x="3883892" y="0"/>
            <a:ext cx="2972498" cy="497047"/>
          </a:xfrm>
          <a:prstGeom prst="rect">
            <a:avLst/>
          </a:prstGeom>
        </p:spPr>
        <p:txBody>
          <a:bodyPr vert="horz" lIns="92421" tIns="46210" rIns="92421" bIns="46210" rtlCol="0"/>
          <a:lstStyle>
            <a:lvl1pPr algn="r" eaLnBrk="1" hangingPunct="1">
              <a:defRPr sz="1200">
                <a:latin typeface="Times New Roman" charset="0"/>
              </a:defRPr>
            </a:lvl1pPr>
          </a:lstStyle>
          <a:p>
            <a:pPr>
              <a:defRPr/>
            </a:pPr>
            <a:fld id="{E92B012A-6965-46A9-B5C4-94C09253751A}" type="datetimeFigureOut">
              <a:rPr lang="en-US"/>
              <a:pPr>
                <a:defRPr/>
              </a:pPr>
              <a:t>7/19/2026</a:t>
            </a:fld>
            <a:endParaRPr lang="en-GB"/>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2421" tIns="46210" rIns="92421" bIns="46210" rtlCol="0" anchor="ctr"/>
          <a:lstStyle/>
          <a:p>
            <a:pPr lvl="0"/>
            <a:endParaRPr lang="en-GB" noProof="0"/>
          </a:p>
        </p:txBody>
      </p:sp>
      <p:sp>
        <p:nvSpPr>
          <p:cNvPr id="5" name="Notes Placeholder 4"/>
          <p:cNvSpPr>
            <a:spLocks noGrp="1"/>
          </p:cNvSpPr>
          <p:nvPr>
            <p:ph type="body" sz="quarter" idx="3"/>
          </p:nvPr>
        </p:nvSpPr>
        <p:spPr>
          <a:xfrm>
            <a:off x="685962" y="4724321"/>
            <a:ext cx="5486078" cy="4476591"/>
          </a:xfrm>
          <a:prstGeom prst="rect">
            <a:avLst/>
          </a:prstGeom>
        </p:spPr>
        <p:txBody>
          <a:bodyPr vert="horz" lIns="92421" tIns="46210" rIns="92421" bIns="4621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7054"/>
            <a:ext cx="2972498" cy="497046"/>
          </a:xfrm>
          <a:prstGeom prst="rect">
            <a:avLst/>
          </a:prstGeom>
        </p:spPr>
        <p:txBody>
          <a:bodyPr vert="horz" lIns="92421" tIns="46210" rIns="92421" bIns="46210" rtlCol="0" anchor="b"/>
          <a:lstStyle>
            <a:lvl1pPr algn="l" eaLnBrk="1" hangingPunct="1">
              <a:defRPr sz="1200">
                <a:latin typeface="Times New Roman" charset="0"/>
              </a:defRPr>
            </a:lvl1pPr>
          </a:lstStyle>
          <a:p>
            <a:pPr>
              <a:defRPr/>
            </a:pPr>
            <a:endParaRPr lang="en-GB"/>
          </a:p>
        </p:txBody>
      </p:sp>
      <p:sp>
        <p:nvSpPr>
          <p:cNvPr id="7" name="Slide Number Placeholder 6"/>
          <p:cNvSpPr>
            <a:spLocks noGrp="1"/>
          </p:cNvSpPr>
          <p:nvPr>
            <p:ph type="sldNum" sz="quarter" idx="5"/>
          </p:nvPr>
        </p:nvSpPr>
        <p:spPr>
          <a:xfrm>
            <a:off x="3883892" y="9447054"/>
            <a:ext cx="2972498" cy="497046"/>
          </a:xfrm>
          <a:prstGeom prst="rect">
            <a:avLst/>
          </a:prstGeom>
        </p:spPr>
        <p:txBody>
          <a:bodyPr vert="horz" wrap="square" lIns="92421" tIns="46210" rIns="92421" bIns="46210" numCol="1" anchor="b" anchorCtr="0" compatLnSpc="1">
            <a:prstTxWarp prst="textNoShape">
              <a:avLst/>
            </a:prstTxWarp>
          </a:bodyPr>
          <a:lstStyle>
            <a:lvl1pPr algn="r" eaLnBrk="1" hangingPunct="1">
              <a:defRPr sz="1200"/>
            </a:lvl1pPr>
          </a:lstStyle>
          <a:p>
            <a:fld id="{E1F6D707-01AA-411E-BFB3-66E5960C5C77}"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527" indent="-287436">
              <a:spcBef>
                <a:spcPct val="30000"/>
              </a:spcBef>
              <a:defRPr sz="1200">
                <a:solidFill>
                  <a:schemeClr val="tx1"/>
                </a:solidFill>
                <a:latin typeface="Calibri" panose="020F0502020204030204" pitchFamily="34" charset="0"/>
              </a:defRPr>
            </a:lvl2pPr>
            <a:lvl3pPr marL="1154535" indent="-229949">
              <a:spcBef>
                <a:spcPct val="30000"/>
              </a:spcBef>
              <a:defRPr sz="1200">
                <a:solidFill>
                  <a:schemeClr val="tx1"/>
                </a:solidFill>
                <a:latin typeface="Calibri" panose="020F0502020204030204" pitchFamily="34" charset="0"/>
              </a:defRPr>
            </a:lvl3pPr>
            <a:lvl4pPr marL="1616029" indent="-229949">
              <a:spcBef>
                <a:spcPct val="30000"/>
              </a:spcBef>
              <a:defRPr sz="1200">
                <a:solidFill>
                  <a:schemeClr val="tx1"/>
                </a:solidFill>
                <a:latin typeface="Calibri" panose="020F0502020204030204" pitchFamily="34" charset="0"/>
              </a:defRPr>
            </a:lvl4pPr>
            <a:lvl5pPr marL="2079120" indent="-229949">
              <a:spcBef>
                <a:spcPct val="30000"/>
              </a:spcBef>
              <a:defRPr sz="1200">
                <a:solidFill>
                  <a:schemeClr val="tx1"/>
                </a:solidFill>
                <a:latin typeface="Calibri" panose="020F0502020204030204" pitchFamily="34" charset="0"/>
              </a:defRPr>
            </a:lvl5pPr>
            <a:lvl6pPr marL="2539017" indent="-229949" eaLnBrk="0" fontAlgn="base" hangingPunct="0">
              <a:spcBef>
                <a:spcPct val="30000"/>
              </a:spcBef>
              <a:spcAft>
                <a:spcPct val="0"/>
              </a:spcAft>
              <a:defRPr sz="1200">
                <a:solidFill>
                  <a:schemeClr val="tx1"/>
                </a:solidFill>
                <a:latin typeface="Calibri" panose="020F0502020204030204" pitchFamily="34" charset="0"/>
              </a:defRPr>
            </a:lvl6pPr>
            <a:lvl7pPr marL="2998915" indent="-229949" eaLnBrk="0" fontAlgn="base" hangingPunct="0">
              <a:spcBef>
                <a:spcPct val="30000"/>
              </a:spcBef>
              <a:spcAft>
                <a:spcPct val="0"/>
              </a:spcAft>
              <a:defRPr sz="1200">
                <a:solidFill>
                  <a:schemeClr val="tx1"/>
                </a:solidFill>
                <a:latin typeface="Calibri" panose="020F0502020204030204" pitchFamily="34" charset="0"/>
              </a:defRPr>
            </a:lvl7pPr>
            <a:lvl8pPr marL="3458812" indent="-229949" eaLnBrk="0" fontAlgn="base" hangingPunct="0">
              <a:spcBef>
                <a:spcPct val="30000"/>
              </a:spcBef>
              <a:spcAft>
                <a:spcPct val="0"/>
              </a:spcAft>
              <a:defRPr sz="1200">
                <a:solidFill>
                  <a:schemeClr val="tx1"/>
                </a:solidFill>
                <a:latin typeface="Calibri" panose="020F0502020204030204" pitchFamily="34" charset="0"/>
              </a:defRPr>
            </a:lvl8pPr>
            <a:lvl9pPr marL="3918710" indent="-229949"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946274-833B-4500-BD81-EC787B63E27B}" type="slidenum">
              <a:rPr lang="en-GB" altLang="en-US">
                <a:latin typeface="Times New Roman" panose="02020603050405020304" pitchFamily="18" charset="0"/>
              </a:rPr>
              <a:pPr>
                <a:spcBef>
                  <a:spcPct val="0"/>
                </a:spcBef>
              </a:pPr>
              <a:t>1</a:t>
            </a:fld>
            <a:endParaRPr lang="en-GB"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a:extLst>
              <a:ext uri="{FF2B5EF4-FFF2-40B4-BE49-F238E27FC236}">
                <a16:creationId xmlns:a16="http://schemas.microsoft.com/office/drawing/2014/main" id="{4BFD5209-8B4C-87A4-54EC-305914B6658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a:extLst>
              <a:ext uri="{FF2B5EF4-FFF2-40B4-BE49-F238E27FC236}">
                <a16:creationId xmlns:a16="http://schemas.microsoft.com/office/drawing/2014/main" id="{C06A2042-80C6-A91D-33D5-F3A8762580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51908" name="Slide Number Placeholder 3">
            <a:extLst>
              <a:ext uri="{FF2B5EF4-FFF2-40B4-BE49-F238E27FC236}">
                <a16:creationId xmlns:a16="http://schemas.microsoft.com/office/drawing/2014/main" id="{F7465396-4FF6-0A6B-7A71-BDC9842126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7333" indent="-287436">
              <a:defRPr sz="2400">
                <a:solidFill>
                  <a:schemeClr val="tx1"/>
                </a:solidFill>
                <a:latin typeface="Times New Roman" panose="02020603050405020304" pitchFamily="18" charset="0"/>
              </a:defRPr>
            </a:lvl2pPr>
            <a:lvl3pPr marL="1149744" indent="-229949">
              <a:defRPr sz="2400">
                <a:solidFill>
                  <a:schemeClr val="tx1"/>
                </a:solidFill>
                <a:latin typeface="Times New Roman" panose="02020603050405020304" pitchFamily="18" charset="0"/>
              </a:defRPr>
            </a:lvl3pPr>
            <a:lvl4pPr marL="1609641" indent="-229949">
              <a:defRPr sz="2400">
                <a:solidFill>
                  <a:schemeClr val="tx1"/>
                </a:solidFill>
                <a:latin typeface="Times New Roman" panose="02020603050405020304" pitchFamily="18" charset="0"/>
              </a:defRPr>
            </a:lvl4pPr>
            <a:lvl5pPr marL="2069539" indent="-229949">
              <a:defRPr sz="2400">
                <a:solidFill>
                  <a:schemeClr val="tx1"/>
                </a:solidFill>
                <a:latin typeface="Times New Roman" panose="02020603050405020304" pitchFamily="18" charset="0"/>
              </a:defRPr>
            </a:lvl5pPr>
            <a:lvl6pPr marL="2529436" indent="-229949" eaLnBrk="0" fontAlgn="base" hangingPunct="0">
              <a:spcBef>
                <a:spcPct val="0"/>
              </a:spcBef>
              <a:spcAft>
                <a:spcPct val="0"/>
              </a:spcAft>
              <a:defRPr sz="2400">
                <a:solidFill>
                  <a:schemeClr val="tx1"/>
                </a:solidFill>
                <a:latin typeface="Times New Roman" panose="02020603050405020304" pitchFamily="18" charset="0"/>
              </a:defRPr>
            </a:lvl6pPr>
            <a:lvl7pPr marL="2989334" indent="-229949" eaLnBrk="0" fontAlgn="base" hangingPunct="0">
              <a:spcBef>
                <a:spcPct val="0"/>
              </a:spcBef>
              <a:spcAft>
                <a:spcPct val="0"/>
              </a:spcAft>
              <a:defRPr sz="2400">
                <a:solidFill>
                  <a:schemeClr val="tx1"/>
                </a:solidFill>
                <a:latin typeface="Times New Roman" panose="02020603050405020304" pitchFamily="18" charset="0"/>
              </a:defRPr>
            </a:lvl7pPr>
            <a:lvl8pPr marL="3449231" indent="-229949" eaLnBrk="0" fontAlgn="base" hangingPunct="0">
              <a:spcBef>
                <a:spcPct val="0"/>
              </a:spcBef>
              <a:spcAft>
                <a:spcPct val="0"/>
              </a:spcAft>
              <a:defRPr sz="2400">
                <a:solidFill>
                  <a:schemeClr val="tx1"/>
                </a:solidFill>
                <a:latin typeface="Times New Roman" panose="02020603050405020304" pitchFamily="18" charset="0"/>
              </a:defRPr>
            </a:lvl8pPr>
            <a:lvl9pPr marL="3909129" indent="-229949" eaLnBrk="0" fontAlgn="base" hangingPunct="0">
              <a:spcBef>
                <a:spcPct val="0"/>
              </a:spcBef>
              <a:spcAft>
                <a:spcPct val="0"/>
              </a:spcAft>
              <a:defRPr sz="2400">
                <a:solidFill>
                  <a:schemeClr val="tx1"/>
                </a:solidFill>
                <a:latin typeface="Times New Roman" panose="02020603050405020304" pitchFamily="18" charset="0"/>
              </a:defRPr>
            </a:lvl9pPr>
          </a:lstStyle>
          <a:p>
            <a:fld id="{FE41973C-FAEF-465F-B6B3-84F26F0686AF}" type="slidenum">
              <a:rPr lang="en-GB" altLang="en-US" sz="1200"/>
              <a:pPr/>
              <a:t>5</a:t>
            </a:fld>
            <a:endParaRPr lang="en-GB"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527" indent="-287436">
              <a:spcBef>
                <a:spcPct val="30000"/>
              </a:spcBef>
              <a:defRPr sz="1200">
                <a:solidFill>
                  <a:schemeClr val="tx1"/>
                </a:solidFill>
                <a:latin typeface="Calibri" panose="020F0502020204030204" pitchFamily="34" charset="0"/>
              </a:defRPr>
            </a:lvl2pPr>
            <a:lvl3pPr marL="1154535" indent="-229949">
              <a:spcBef>
                <a:spcPct val="30000"/>
              </a:spcBef>
              <a:defRPr sz="1200">
                <a:solidFill>
                  <a:schemeClr val="tx1"/>
                </a:solidFill>
                <a:latin typeface="Calibri" panose="020F0502020204030204" pitchFamily="34" charset="0"/>
              </a:defRPr>
            </a:lvl3pPr>
            <a:lvl4pPr marL="1616029" indent="-229949">
              <a:spcBef>
                <a:spcPct val="30000"/>
              </a:spcBef>
              <a:defRPr sz="1200">
                <a:solidFill>
                  <a:schemeClr val="tx1"/>
                </a:solidFill>
                <a:latin typeface="Calibri" panose="020F0502020204030204" pitchFamily="34" charset="0"/>
              </a:defRPr>
            </a:lvl4pPr>
            <a:lvl5pPr marL="2079120" indent="-229949">
              <a:spcBef>
                <a:spcPct val="30000"/>
              </a:spcBef>
              <a:defRPr sz="1200">
                <a:solidFill>
                  <a:schemeClr val="tx1"/>
                </a:solidFill>
                <a:latin typeface="Calibri" panose="020F0502020204030204" pitchFamily="34" charset="0"/>
              </a:defRPr>
            </a:lvl5pPr>
            <a:lvl6pPr marL="2539017" indent="-229949" eaLnBrk="0" fontAlgn="base" hangingPunct="0">
              <a:spcBef>
                <a:spcPct val="30000"/>
              </a:spcBef>
              <a:spcAft>
                <a:spcPct val="0"/>
              </a:spcAft>
              <a:defRPr sz="1200">
                <a:solidFill>
                  <a:schemeClr val="tx1"/>
                </a:solidFill>
                <a:latin typeface="Calibri" panose="020F0502020204030204" pitchFamily="34" charset="0"/>
              </a:defRPr>
            </a:lvl6pPr>
            <a:lvl7pPr marL="2998915" indent="-229949" eaLnBrk="0" fontAlgn="base" hangingPunct="0">
              <a:spcBef>
                <a:spcPct val="30000"/>
              </a:spcBef>
              <a:spcAft>
                <a:spcPct val="0"/>
              </a:spcAft>
              <a:defRPr sz="1200">
                <a:solidFill>
                  <a:schemeClr val="tx1"/>
                </a:solidFill>
                <a:latin typeface="Calibri" panose="020F0502020204030204" pitchFamily="34" charset="0"/>
              </a:defRPr>
            </a:lvl7pPr>
            <a:lvl8pPr marL="3458812" indent="-229949" eaLnBrk="0" fontAlgn="base" hangingPunct="0">
              <a:spcBef>
                <a:spcPct val="30000"/>
              </a:spcBef>
              <a:spcAft>
                <a:spcPct val="0"/>
              </a:spcAft>
              <a:defRPr sz="1200">
                <a:solidFill>
                  <a:schemeClr val="tx1"/>
                </a:solidFill>
                <a:latin typeface="Calibri" panose="020F0502020204030204" pitchFamily="34" charset="0"/>
              </a:defRPr>
            </a:lvl8pPr>
            <a:lvl9pPr marL="3918710" indent="-229949"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3466ED-345D-4439-96AB-F5DC27E0C51C}" type="slidenum">
              <a:rPr lang="en-GB" altLang="en-US">
                <a:latin typeface="Times New Roman" panose="02020603050405020304" pitchFamily="18" charset="0"/>
              </a:rPr>
              <a:pPr>
                <a:spcBef>
                  <a:spcPct val="0"/>
                </a:spcBef>
              </a:pPr>
              <a:t>9</a:t>
            </a:fld>
            <a:endParaRPr lang="en-GB"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7000"/>
              </a:lnSpc>
              <a:spcAft>
                <a:spcPts val="805"/>
              </a:spcAft>
            </a:pPr>
            <a:endParaRPr lang="en-GB" altLang="en-US" sz="1800">
              <a:ea typeface="Calibri" panose="020F0502020204030204" pitchFamily="34" charset="0"/>
              <a:cs typeface="Times New Roman" panose="02020603050405020304" pitchFamily="18" charset="0"/>
            </a:endParaRPr>
          </a:p>
          <a:p>
            <a:endParaRPr lang="en-GB" altLang="en-US">
              <a:ea typeface="Calibri" panose="020F0502020204030204" pitchFamily="34" charset="0"/>
              <a:cs typeface="Times New Roman" panose="02020603050405020304" pitchFamily="18" charset="0"/>
            </a:endParaRPr>
          </a:p>
        </p:txBody>
      </p:sp>
      <p:sp>
        <p:nvSpPr>
          <p:cNvPr id="1331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7333" indent="-287436">
              <a:defRPr sz="2400">
                <a:solidFill>
                  <a:schemeClr val="tx1"/>
                </a:solidFill>
                <a:latin typeface="Times New Roman" panose="02020603050405020304" pitchFamily="18" charset="0"/>
              </a:defRPr>
            </a:lvl2pPr>
            <a:lvl3pPr marL="1149744" indent="-229949">
              <a:defRPr sz="2400">
                <a:solidFill>
                  <a:schemeClr val="tx1"/>
                </a:solidFill>
                <a:latin typeface="Times New Roman" panose="02020603050405020304" pitchFamily="18" charset="0"/>
              </a:defRPr>
            </a:lvl3pPr>
            <a:lvl4pPr marL="1609641" indent="-229949">
              <a:defRPr sz="2400">
                <a:solidFill>
                  <a:schemeClr val="tx1"/>
                </a:solidFill>
                <a:latin typeface="Times New Roman" panose="02020603050405020304" pitchFamily="18" charset="0"/>
              </a:defRPr>
            </a:lvl4pPr>
            <a:lvl5pPr marL="2069539" indent="-229949">
              <a:defRPr sz="2400">
                <a:solidFill>
                  <a:schemeClr val="tx1"/>
                </a:solidFill>
                <a:latin typeface="Times New Roman" panose="02020603050405020304" pitchFamily="18" charset="0"/>
              </a:defRPr>
            </a:lvl5pPr>
            <a:lvl6pPr marL="2529436" indent="-229949" eaLnBrk="0" fontAlgn="base" hangingPunct="0">
              <a:spcBef>
                <a:spcPct val="0"/>
              </a:spcBef>
              <a:spcAft>
                <a:spcPct val="0"/>
              </a:spcAft>
              <a:defRPr sz="2400">
                <a:solidFill>
                  <a:schemeClr val="tx1"/>
                </a:solidFill>
                <a:latin typeface="Times New Roman" panose="02020603050405020304" pitchFamily="18" charset="0"/>
              </a:defRPr>
            </a:lvl6pPr>
            <a:lvl7pPr marL="2989334" indent="-229949" eaLnBrk="0" fontAlgn="base" hangingPunct="0">
              <a:spcBef>
                <a:spcPct val="0"/>
              </a:spcBef>
              <a:spcAft>
                <a:spcPct val="0"/>
              </a:spcAft>
              <a:defRPr sz="2400">
                <a:solidFill>
                  <a:schemeClr val="tx1"/>
                </a:solidFill>
                <a:latin typeface="Times New Roman" panose="02020603050405020304" pitchFamily="18" charset="0"/>
              </a:defRPr>
            </a:lvl7pPr>
            <a:lvl8pPr marL="3449231" indent="-229949" eaLnBrk="0" fontAlgn="base" hangingPunct="0">
              <a:spcBef>
                <a:spcPct val="0"/>
              </a:spcBef>
              <a:spcAft>
                <a:spcPct val="0"/>
              </a:spcAft>
              <a:defRPr sz="2400">
                <a:solidFill>
                  <a:schemeClr val="tx1"/>
                </a:solidFill>
                <a:latin typeface="Times New Roman" panose="02020603050405020304" pitchFamily="18" charset="0"/>
              </a:defRPr>
            </a:lvl8pPr>
            <a:lvl9pPr marL="3909129" indent="-229949" eaLnBrk="0" fontAlgn="base" hangingPunct="0">
              <a:spcBef>
                <a:spcPct val="0"/>
              </a:spcBef>
              <a:spcAft>
                <a:spcPct val="0"/>
              </a:spcAft>
              <a:defRPr sz="2400">
                <a:solidFill>
                  <a:schemeClr val="tx1"/>
                </a:solidFill>
                <a:latin typeface="Times New Roman" panose="02020603050405020304" pitchFamily="18" charset="0"/>
              </a:defRPr>
            </a:lvl9pPr>
          </a:lstStyle>
          <a:p>
            <a:fld id="{D1F4C7F4-3D84-4EE0-8A6F-CB62F21DA3B4}" type="slidenum">
              <a:rPr lang="en-GB" altLang="en-US" sz="1200"/>
              <a:pPr/>
              <a:t>13</a:t>
            </a:fld>
            <a:endParaRPr lang="en-GB"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a:t>
            </a:r>
            <a:endParaRPr lang="en-GB" dirty="0"/>
          </a:p>
        </p:txBody>
      </p:sp>
      <p:sp>
        <p:nvSpPr>
          <p:cNvPr id="4" name="Slide Number Placeholder 3"/>
          <p:cNvSpPr>
            <a:spLocks noGrp="1"/>
          </p:cNvSpPr>
          <p:nvPr>
            <p:ph type="sldNum" sz="quarter" idx="5"/>
          </p:nvPr>
        </p:nvSpPr>
        <p:spPr/>
        <p:txBody>
          <a:bodyPr/>
          <a:lstStyle/>
          <a:p>
            <a:fld id="{CDB8DA5A-FC16-4BC8-96CE-BB224596453B}" type="slidenum">
              <a:rPr lang="en-GB" smtClean="0"/>
              <a:t>21</a:t>
            </a:fld>
            <a:endParaRPr lang="en-GB"/>
          </a:p>
        </p:txBody>
      </p:sp>
    </p:spTree>
    <p:extLst>
      <p:ext uri="{BB962C8B-B14F-4D97-AF65-F5344CB8AC3E}">
        <p14:creationId xmlns:p14="http://schemas.microsoft.com/office/powerpoint/2010/main" val="1943578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527" indent="-287436">
              <a:spcBef>
                <a:spcPct val="30000"/>
              </a:spcBef>
              <a:defRPr sz="1200">
                <a:solidFill>
                  <a:schemeClr val="tx1"/>
                </a:solidFill>
                <a:latin typeface="Calibri" panose="020F0502020204030204" pitchFamily="34" charset="0"/>
              </a:defRPr>
            </a:lvl2pPr>
            <a:lvl3pPr marL="1154535" indent="-229949">
              <a:spcBef>
                <a:spcPct val="30000"/>
              </a:spcBef>
              <a:defRPr sz="1200">
                <a:solidFill>
                  <a:schemeClr val="tx1"/>
                </a:solidFill>
                <a:latin typeface="Calibri" panose="020F0502020204030204" pitchFamily="34" charset="0"/>
              </a:defRPr>
            </a:lvl3pPr>
            <a:lvl4pPr marL="1616029" indent="-229949">
              <a:spcBef>
                <a:spcPct val="30000"/>
              </a:spcBef>
              <a:defRPr sz="1200">
                <a:solidFill>
                  <a:schemeClr val="tx1"/>
                </a:solidFill>
                <a:latin typeface="Calibri" panose="020F0502020204030204" pitchFamily="34" charset="0"/>
              </a:defRPr>
            </a:lvl4pPr>
            <a:lvl5pPr marL="2079120" indent="-229949">
              <a:spcBef>
                <a:spcPct val="30000"/>
              </a:spcBef>
              <a:defRPr sz="1200">
                <a:solidFill>
                  <a:schemeClr val="tx1"/>
                </a:solidFill>
                <a:latin typeface="Calibri" panose="020F0502020204030204" pitchFamily="34" charset="0"/>
              </a:defRPr>
            </a:lvl5pPr>
            <a:lvl6pPr marL="2539017" indent="-229949" eaLnBrk="0" fontAlgn="base" hangingPunct="0">
              <a:spcBef>
                <a:spcPct val="30000"/>
              </a:spcBef>
              <a:spcAft>
                <a:spcPct val="0"/>
              </a:spcAft>
              <a:defRPr sz="1200">
                <a:solidFill>
                  <a:schemeClr val="tx1"/>
                </a:solidFill>
                <a:latin typeface="Calibri" panose="020F0502020204030204" pitchFamily="34" charset="0"/>
              </a:defRPr>
            </a:lvl6pPr>
            <a:lvl7pPr marL="2998915" indent="-229949" eaLnBrk="0" fontAlgn="base" hangingPunct="0">
              <a:spcBef>
                <a:spcPct val="30000"/>
              </a:spcBef>
              <a:spcAft>
                <a:spcPct val="0"/>
              </a:spcAft>
              <a:defRPr sz="1200">
                <a:solidFill>
                  <a:schemeClr val="tx1"/>
                </a:solidFill>
                <a:latin typeface="Calibri" panose="020F0502020204030204" pitchFamily="34" charset="0"/>
              </a:defRPr>
            </a:lvl7pPr>
            <a:lvl8pPr marL="3458812" indent="-229949" eaLnBrk="0" fontAlgn="base" hangingPunct="0">
              <a:spcBef>
                <a:spcPct val="30000"/>
              </a:spcBef>
              <a:spcAft>
                <a:spcPct val="0"/>
              </a:spcAft>
              <a:defRPr sz="1200">
                <a:solidFill>
                  <a:schemeClr val="tx1"/>
                </a:solidFill>
                <a:latin typeface="Calibri" panose="020F0502020204030204" pitchFamily="34" charset="0"/>
              </a:defRPr>
            </a:lvl8pPr>
            <a:lvl9pPr marL="3918710" indent="-229949"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360D173-8AC4-4D3A-90EB-407DC94673BD}" type="slidenum">
              <a:rPr lang="en-GB" altLang="en-US">
                <a:latin typeface="Times New Roman" panose="02020603050405020304" pitchFamily="18" charset="0"/>
              </a:rPr>
              <a:pPr>
                <a:spcBef>
                  <a:spcPct val="0"/>
                </a:spcBef>
              </a:pPr>
              <a:t>22</a:t>
            </a:fld>
            <a:endParaRPr lang="en-GB"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All photographs of Clapham Library are copyrighted to Gareth Gardner</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7333" indent="-287436">
              <a:spcBef>
                <a:spcPct val="30000"/>
              </a:spcBef>
              <a:defRPr sz="1200">
                <a:solidFill>
                  <a:schemeClr val="tx1"/>
                </a:solidFill>
                <a:latin typeface="Calibri" panose="020F0502020204030204" pitchFamily="34" charset="0"/>
              </a:defRPr>
            </a:lvl2pPr>
            <a:lvl3pPr marL="1151341" indent="-229949">
              <a:spcBef>
                <a:spcPct val="30000"/>
              </a:spcBef>
              <a:defRPr sz="1200">
                <a:solidFill>
                  <a:schemeClr val="tx1"/>
                </a:solidFill>
                <a:latin typeface="Calibri" panose="020F0502020204030204" pitchFamily="34" charset="0"/>
              </a:defRPr>
            </a:lvl3pPr>
            <a:lvl4pPr marL="1611239" indent="-229949">
              <a:spcBef>
                <a:spcPct val="30000"/>
              </a:spcBef>
              <a:defRPr sz="1200">
                <a:solidFill>
                  <a:schemeClr val="tx1"/>
                </a:solidFill>
                <a:latin typeface="Calibri" panose="020F0502020204030204" pitchFamily="34" charset="0"/>
              </a:defRPr>
            </a:lvl4pPr>
            <a:lvl5pPr marL="2072732" indent="-229949">
              <a:spcBef>
                <a:spcPct val="30000"/>
              </a:spcBef>
              <a:defRPr sz="1200">
                <a:solidFill>
                  <a:schemeClr val="tx1"/>
                </a:solidFill>
                <a:latin typeface="Calibri" panose="020F0502020204030204" pitchFamily="34" charset="0"/>
              </a:defRPr>
            </a:lvl5pPr>
            <a:lvl6pPr marL="2532630" indent="-229949" eaLnBrk="0" fontAlgn="base" hangingPunct="0">
              <a:spcBef>
                <a:spcPct val="30000"/>
              </a:spcBef>
              <a:spcAft>
                <a:spcPct val="0"/>
              </a:spcAft>
              <a:defRPr sz="1200">
                <a:solidFill>
                  <a:schemeClr val="tx1"/>
                </a:solidFill>
                <a:latin typeface="Calibri" panose="020F0502020204030204" pitchFamily="34" charset="0"/>
              </a:defRPr>
            </a:lvl6pPr>
            <a:lvl7pPr marL="2992527" indent="-229949" eaLnBrk="0" fontAlgn="base" hangingPunct="0">
              <a:spcBef>
                <a:spcPct val="30000"/>
              </a:spcBef>
              <a:spcAft>
                <a:spcPct val="0"/>
              </a:spcAft>
              <a:defRPr sz="1200">
                <a:solidFill>
                  <a:schemeClr val="tx1"/>
                </a:solidFill>
                <a:latin typeface="Calibri" panose="020F0502020204030204" pitchFamily="34" charset="0"/>
              </a:defRPr>
            </a:lvl7pPr>
            <a:lvl8pPr marL="3452425" indent="-229949" eaLnBrk="0" fontAlgn="base" hangingPunct="0">
              <a:spcBef>
                <a:spcPct val="30000"/>
              </a:spcBef>
              <a:spcAft>
                <a:spcPct val="0"/>
              </a:spcAft>
              <a:defRPr sz="1200">
                <a:solidFill>
                  <a:schemeClr val="tx1"/>
                </a:solidFill>
                <a:latin typeface="Calibri" panose="020F0502020204030204" pitchFamily="34" charset="0"/>
              </a:defRPr>
            </a:lvl8pPr>
            <a:lvl9pPr marL="3912322" indent="-229949"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FEB6EC8-4EC5-49C1-B18B-A2C2580DF66E}" type="slidenum">
              <a:rPr lang="en-GB" altLang="en-US">
                <a:solidFill>
                  <a:srgbClr val="000000"/>
                </a:solidFill>
                <a:latin typeface="Times New Roman" panose="02020603050405020304" pitchFamily="18" charset="0"/>
              </a:rPr>
              <a:pPr>
                <a:spcBef>
                  <a:spcPct val="0"/>
                </a:spcBef>
              </a:pPr>
              <a:t>28</a:t>
            </a:fld>
            <a:endParaRPr lang="en-GB" altLang="en-US">
              <a:solidFill>
                <a:srgbClr val="000000"/>
              </a:solidFill>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527" indent="-287436">
              <a:spcBef>
                <a:spcPct val="30000"/>
              </a:spcBef>
              <a:defRPr sz="1200">
                <a:solidFill>
                  <a:schemeClr val="tx1"/>
                </a:solidFill>
                <a:latin typeface="Calibri" panose="020F0502020204030204" pitchFamily="34" charset="0"/>
              </a:defRPr>
            </a:lvl2pPr>
            <a:lvl3pPr marL="1154535" indent="-229949">
              <a:spcBef>
                <a:spcPct val="30000"/>
              </a:spcBef>
              <a:defRPr sz="1200">
                <a:solidFill>
                  <a:schemeClr val="tx1"/>
                </a:solidFill>
                <a:latin typeface="Calibri" panose="020F0502020204030204" pitchFamily="34" charset="0"/>
              </a:defRPr>
            </a:lvl3pPr>
            <a:lvl4pPr marL="1616029" indent="-229949">
              <a:spcBef>
                <a:spcPct val="30000"/>
              </a:spcBef>
              <a:defRPr sz="1200">
                <a:solidFill>
                  <a:schemeClr val="tx1"/>
                </a:solidFill>
                <a:latin typeface="Calibri" panose="020F0502020204030204" pitchFamily="34" charset="0"/>
              </a:defRPr>
            </a:lvl4pPr>
            <a:lvl5pPr marL="2079120" indent="-229949">
              <a:spcBef>
                <a:spcPct val="30000"/>
              </a:spcBef>
              <a:defRPr sz="1200">
                <a:solidFill>
                  <a:schemeClr val="tx1"/>
                </a:solidFill>
                <a:latin typeface="Calibri" panose="020F0502020204030204" pitchFamily="34" charset="0"/>
              </a:defRPr>
            </a:lvl5pPr>
            <a:lvl6pPr marL="2539017" indent="-229949" eaLnBrk="0" fontAlgn="base" hangingPunct="0">
              <a:spcBef>
                <a:spcPct val="30000"/>
              </a:spcBef>
              <a:spcAft>
                <a:spcPct val="0"/>
              </a:spcAft>
              <a:defRPr sz="1200">
                <a:solidFill>
                  <a:schemeClr val="tx1"/>
                </a:solidFill>
                <a:latin typeface="Calibri" panose="020F0502020204030204" pitchFamily="34" charset="0"/>
              </a:defRPr>
            </a:lvl6pPr>
            <a:lvl7pPr marL="2998915" indent="-229949" eaLnBrk="0" fontAlgn="base" hangingPunct="0">
              <a:spcBef>
                <a:spcPct val="30000"/>
              </a:spcBef>
              <a:spcAft>
                <a:spcPct val="0"/>
              </a:spcAft>
              <a:defRPr sz="1200">
                <a:solidFill>
                  <a:schemeClr val="tx1"/>
                </a:solidFill>
                <a:latin typeface="Calibri" panose="020F0502020204030204" pitchFamily="34" charset="0"/>
              </a:defRPr>
            </a:lvl7pPr>
            <a:lvl8pPr marL="3458812" indent="-229949" eaLnBrk="0" fontAlgn="base" hangingPunct="0">
              <a:spcBef>
                <a:spcPct val="30000"/>
              </a:spcBef>
              <a:spcAft>
                <a:spcPct val="0"/>
              </a:spcAft>
              <a:defRPr sz="1200">
                <a:solidFill>
                  <a:schemeClr val="tx1"/>
                </a:solidFill>
                <a:latin typeface="Calibri" panose="020F0502020204030204" pitchFamily="34" charset="0"/>
              </a:defRPr>
            </a:lvl8pPr>
            <a:lvl9pPr marL="3918710" indent="-229949"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C14DBBD-0CA8-4AEF-943D-EA33DD3A2584}" type="slidenum">
              <a:rPr lang="en-GB" altLang="en-US">
                <a:latin typeface="Times New Roman" panose="02020603050405020304" pitchFamily="18" charset="0"/>
              </a:rPr>
              <a:pPr>
                <a:spcBef>
                  <a:spcPct val="0"/>
                </a:spcBef>
              </a:pPr>
              <a:t>29</a:t>
            </a:fld>
            <a:endParaRPr lang="en-GB"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F6D707-01AA-411E-BFB3-66E5960C5C77}" type="slidenum">
              <a:rPr lang="en-GB" altLang="en-US" smtClean="0"/>
              <a:pPr/>
              <a:t>30</a:t>
            </a:fld>
            <a:endParaRPr lang="en-GB" altLang="en-US"/>
          </a:p>
        </p:txBody>
      </p:sp>
    </p:spTree>
    <p:extLst>
      <p:ext uri="{BB962C8B-B14F-4D97-AF65-F5344CB8AC3E}">
        <p14:creationId xmlns:p14="http://schemas.microsoft.com/office/powerpoint/2010/main" val="32924394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a:prstGeom prst="rect">
            <a:avLst/>
          </a:prstGeo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a:prstGeom prst="rect">
            <a:avLst/>
          </a:prstGeo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a:prstGeom prst="rect">
            <a:avLst/>
          </a:prstGeom>
        </p:spPr>
        <p:txBody>
          <a:bodyPr/>
          <a:lstStyle/>
          <a:p>
            <a:pPr>
              <a:defRPr/>
            </a:pPr>
            <a:endParaRPr lang="en-GB"/>
          </a:p>
        </p:txBody>
      </p:sp>
      <p:sp>
        <p:nvSpPr>
          <p:cNvPr id="5" name="Footer Placeholder 4"/>
          <p:cNvSpPr>
            <a:spLocks noGrp="1"/>
          </p:cNvSpPr>
          <p:nvPr>
            <p:ph type="ftr" sz="quarter" idx="11"/>
          </p:nvPr>
        </p:nvSpPr>
        <p:spPr>
          <a:xfrm>
            <a:off x="1921934" y="5054602"/>
            <a:ext cx="4064860" cy="279400"/>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6817317" y="5054602"/>
            <a:ext cx="413483" cy="279400"/>
          </a:xfrm>
          <a:prstGeom prst="rect">
            <a:avLst/>
          </a:prstGeom>
        </p:spPr>
        <p:txBody>
          <a:bodyPr/>
          <a:lstStyle/>
          <a:p>
            <a:fld id="{D57F1E4F-1CFF-5643-939E-217C01CDF565}" type="slidenum">
              <a:rPr lang="en-US" dirty="0"/>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0283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1176865" y="2490135"/>
            <a:ext cx="6798736" cy="344499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F11CA376-0F84-49C6-B18E-3385A9704ADE}" type="slidenum">
              <a:rPr lang="en-GB" altLang="en-US" smtClean="0"/>
              <a:pPr/>
              <a:t>‹#›</a:t>
            </a:fld>
            <a:endParaRPr lang="en-GB" altLang="en-US"/>
          </a:p>
        </p:txBody>
      </p:sp>
    </p:spTree>
    <p:extLst>
      <p:ext uri="{BB962C8B-B14F-4D97-AF65-F5344CB8AC3E}">
        <p14:creationId xmlns:p14="http://schemas.microsoft.com/office/powerpoint/2010/main" val="2171906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a:prstGeom prst="rect">
            <a:avLst/>
          </a:prstGeo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a:prstGeom prst="rect">
            <a:avLst/>
          </a:prstGeo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63558B33-F35C-45A4-B8CE-EF36EADD16C8}" type="slidenum">
              <a:rPr lang="en-GB" altLang="en-US" smtClean="0"/>
              <a:pPr/>
              <a:t>‹#›</a:t>
            </a:fld>
            <a:endParaRPr lang="en-GB" alt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9439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6" name="Footer Placeholder 5"/>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7" name="Slide Number Placeholder 6"/>
          <p:cNvSpPr>
            <a:spLocks noGrp="1"/>
          </p:cNvSpPr>
          <p:nvPr>
            <p:ph type="sldNum" sz="quarter" idx="12"/>
          </p:nvPr>
        </p:nvSpPr>
        <p:spPr>
          <a:xfrm>
            <a:off x="7580091" y="5960533"/>
            <a:ext cx="395510" cy="279400"/>
          </a:xfrm>
          <a:prstGeom prst="rect">
            <a:avLst/>
          </a:prstGeom>
        </p:spPr>
        <p:txBody>
          <a:bodyPr/>
          <a:lstStyle/>
          <a:p>
            <a:fld id="{0A4B847E-39EE-48B1-B69E-CA204F730BD2}" type="slidenum">
              <a:rPr lang="en-GB" altLang="en-US" smtClean="0"/>
              <a:pPr/>
              <a:t>‹#›</a:t>
            </a:fld>
            <a:endParaRPr lang="en-GB" altLang="en-US"/>
          </a:p>
        </p:txBody>
      </p:sp>
    </p:spTree>
    <p:extLst>
      <p:ext uri="{BB962C8B-B14F-4D97-AF65-F5344CB8AC3E}">
        <p14:creationId xmlns:p14="http://schemas.microsoft.com/office/powerpoint/2010/main" val="168959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7"/>
            <a:ext cx="6798734" cy="1303867"/>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a:prstGeom prst="rect">
            <a:avLst/>
          </a:prstGeo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a:prstGeom prst="rect">
            <a:avLst/>
          </a:prstGeo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8" name="Footer Placeholder 7"/>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9" name="Slide Number Placeholder 8"/>
          <p:cNvSpPr>
            <a:spLocks noGrp="1"/>
          </p:cNvSpPr>
          <p:nvPr>
            <p:ph type="sldNum" sz="quarter" idx="12"/>
          </p:nvPr>
        </p:nvSpPr>
        <p:spPr>
          <a:xfrm>
            <a:off x="7580091" y="5960533"/>
            <a:ext cx="395510" cy="279400"/>
          </a:xfrm>
          <a:prstGeom prst="rect">
            <a:avLst/>
          </a:prstGeom>
        </p:spPr>
        <p:txBody>
          <a:bodyPr/>
          <a:lstStyle/>
          <a:p>
            <a:fld id="{9E8B5D36-8CD3-4C27-989E-8379F8E4E1E4}" type="slidenum">
              <a:rPr lang="en-GB" altLang="en-US" smtClean="0"/>
              <a:pPr/>
              <a:t>‹#›</a:t>
            </a:fld>
            <a:endParaRPr lang="en-GB" alt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184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4" name="Footer Placeholder 3"/>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5" name="Slide Number Placeholder 4"/>
          <p:cNvSpPr>
            <a:spLocks noGrp="1"/>
          </p:cNvSpPr>
          <p:nvPr>
            <p:ph type="sldNum" sz="quarter" idx="12"/>
          </p:nvPr>
        </p:nvSpPr>
        <p:spPr>
          <a:xfrm>
            <a:off x="7580091" y="5960533"/>
            <a:ext cx="395510" cy="279400"/>
          </a:xfrm>
          <a:prstGeom prst="rect">
            <a:avLst/>
          </a:prstGeom>
        </p:spPr>
        <p:txBody>
          <a:bodyPr/>
          <a:lstStyle/>
          <a:p>
            <a:fld id="{244F0FA5-A8B3-4CEA-9032-5EAD9604A646}" type="slidenum">
              <a:rPr lang="en-GB" altLang="en-US" smtClean="0"/>
              <a:pPr/>
              <a:t>‹#›</a:t>
            </a:fld>
            <a:endParaRPr lang="en-GB" alt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7461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3" name="Footer Placeholder 2"/>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4" name="Slide Number Placeholder 3"/>
          <p:cNvSpPr>
            <a:spLocks noGrp="1"/>
          </p:cNvSpPr>
          <p:nvPr>
            <p:ph type="sldNum" sz="quarter" idx="12"/>
          </p:nvPr>
        </p:nvSpPr>
        <p:spPr>
          <a:xfrm>
            <a:off x="7580091" y="5960533"/>
            <a:ext cx="395510" cy="279400"/>
          </a:xfrm>
          <a:prstGeom prst="rect">
            <a:avLst/>
          </a:prstGeom>
        </p:spPr>
        <p:txBody>
          <a:bodyPr/>
          <a:lstStyle/>
          <a:p>
            <a:fld id="{3C808FE5-33AE-4CCD-870C-29FE54299CE4}" type="slidenum">
              <a:rPr lang="en-GB" altLang="en-US" smtClean="0"/>
              <a:pPr/>
              <a:t>‹#›</a:t>
            </a:fld>
            <a:endParaRPr lang="en-GB" altLang="en-US"/>
          </a:p>
        </p:txBody>
      </p:sp>
    </p:spTree>
    <p:extLst>
      <p:ext uri="{BB962C8B-B14F-4D97-AF65-F5344CB8AC3E}">
        <p14:creationId xmlns:p14="http://schemas.microsoft.com/office/powerpoint/2010/main" val="866662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a:prstGeom prst="rect">
            <a:avLst/>
          </a:prstGeo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a:prstGeom prst="rect">
            <a:avLst/>
          </a:prstGeo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6" name="Footer Placeholder 5"/>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7" name="Slide Number Placeholder 6"/>
          <p:cNvSpPr>
            <a:spLocks noGrp="1"/>
          </p:cNvSpPr>
          <p:nvPr>
            <p:ph type="sldNum" sz="quarter" idx="12"/>
          </p:nvPr>
        </p:nvSpPr>
        <p:spPr>
          <a:xfrm>
            <a:off x="7580091" y="5960533"/>
            <a:ext cx="395510" cy="279400"/>
          </a:xfrm>
          <a:prstGeom prst="rect">
            <a:avLst/>
          </a:prstGeom>
        </p:spPr>
        <p:txBody>
          <a:bodyPr/>
          <a:lstStyle/>
          <a:p>
            <a:fld id="{767BECB9-5575-4C9E-8B38-844BA23181C5}" type="slidenum">
              <a:rPr lang="en-GB" altLang="en-US" smtClean="0"/>
              <a:pPr/>
              <a:t>‹#›</a:t>
            </a:fld>
            <a:endParaRPr lang="en-GB" alt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7052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a:prstGeom prst="rect">
            <a:avLst/>
          </a:prstGeo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6" name="Footer Placeholder 5"/>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7" name="Slide Number Placeholder 6"/>
          <p:cNvSpPr>
            <a:spLocks noGrp="1"/>
          </p:cNvSpPr>
          <p:nvPr>
            <p:ph type="sldNum" sz="quarter" idx="12"/>
          </p:nvPr>
        </p:nvSpPr>
        <p:spPr>
          <a:xfrm>
            <a:off x="7580091" y="5960533"/>
            <a:ext cx="395510" cy="279400"/>
          </a:xfrm>
          <a:prstGeom prst="rect">
            <a:avLst/>
          </a:prstGeom>
        </p:spPr>
        <p:txBody>
          <a:bodyPr/>
          <a:lstStyle/>
          <a:p>
            <a:fld id="{971286B3-0D71-4089-95ED-DB8E7CA16FE2}" type="slidenum">
              <a:rPr lang="en-GB" altLang="en-US" smtClean="0"/>
              <a:pPr/>
              <a:t>‹#›</a:t>
            </a:fld>
            <a:endParaRPr lang="en-GB" altLang="en-US"/>
          </a:p>
        </p:txBody>
      </p:sp>
    </p:spTree>
    <p:extLst>
      <p:ext uri="{BB962C8B-B14F-4D97-AF65-F5344CB8AC3E}">
        <p14:creationId xmlns:p14="http://schemas.microsoft.com/office/powerpoint/2010/main" val="268935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a:prstGeom prst="rect">
            <a:avLst/>
          </a:prstGeo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a:prstGeom prst="rect">
            <a:avLst/>
          </a:prstGeo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56670" y="5960533"/>
            <a:ext cx="1148283" cy="279400"/>
          </a:xfrm>
          <a:prstGeom prst="rect">
            <a:avLst/>
          </a:prstGeom>
        </p:spPr>
        <p:txBody>
          <a:bodyPr/>
          <a:lstStyle/>
          <a:p>
            <a:fld id="{B61BEF0D-F0BB-DE4B-95CE-6DB70DBA9567}" type="datetimeFigureOut">
              <a:rPr lang="en-US" dirty="0"/>
              <a:pPr/>
              <a:t>7/19/2026</a:t>
            </a:fld>
            <a:endParaRPr lang="en-US" dirty="0"/>
          </a:p>
        </p:txBody>
      </p:sp>
      <p:sp>
        <p:nvSpPr>
          <p:cNvPr id="6" name="Footer Placeholder 5"/>
          <p:cNvSpPr>
            <a:spLocks noGrp="1"/>
          </p:cNvSpPr>
          <p:nvPr>
            <p:ph type="ftr" sz="quarter" idx="11"/>
          </p:nvPr>
        </p:nvSpPr>
        <p:spPr>
          <a:xfrm>
            <a:off x="1176865" y="5960533"/>
            <a:ext cx="5104667" cy="279400"/>
          </a:xfrm>
          <a:prstGeom prst="rect">
            <a:avLst/>
          </a:prstGeom>
        </p:spPr>
        <p:txBody>
          <a:bodyPr/>
          <a:lstStyle/>
          <a:p>
            <a:endParaRPr lang="en-US" dirty="0"/>
          </a:p>
        </p:txBody>
      </p:sp>
      <p:sp>
        <p:nvSpPr>
          <p:cNvPr id="7" name="Slide Number Placeholder 6"/>
          <p:cNvSpPr>
            <a:spLocks noGrp="1"/>
          </p:cNvSpPr>
          <p:nvPr>
            <p:ph type="sldNum" sz="quarter" idx="12"/>
          </p:nvPr>
        </p:nvSpPr>
        <p:spPr>
          <a:xfrm>
            <a:off x="7580091" y="5960533"/>
            <a:ext cx="395510" cy="279400"/>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1791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a:prstGeom prst="rect">
            <a:avLst/>
          </a:prstGeo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356670" y="5960533"/>
            <a:ext cx="1148283" cy="279400"/>
          </a:xfrm>
          <a:prstGeom prst="rect">
            <a:avLst/>
          </a:prstGeom>
        </p:spPr>
        <p:txBody>
          <a:bodyPr/>
          <a:lstStyle/>
          <a:p>
            <a:fld id="{B61BEF0D-F0BB-DE4B-95CE-6DB70DBA9567}" type="datetimeFigureOut">
              <a:rPr lang="en-US" dirty="0"/>
              <a:pPr/>
              <a:t>7/19/2026</a:t>
            </a:fld>
            <a:endParaRPr lang="en-US" dirty="0"/>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D57F1E4F-1CFF-5643-939E-217C01CDF565}" type="slidenum">
              <a:rPr lang="en-US" dirty="0"/>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417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a:prstGeom prst="rect">
            <a:avLst/>
          </a:prstGeo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a:prstGeom prst="rect">
            <a:avLst/>
          </a:prstGeo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a:prstGeom prst="rect">
            <a:avLst/>
          </a:prstGeo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356670" y="5960533"/>
            <a:ext cx="1148283" cy="279400"/>
          </a:xfrm>
          <a:prstGeom prst="rect">
            <a:avLst/>
          </a:prstGeom>
        </p:spPr>
        <p:txBody>
          <a:bodyPr/>
          <a:lstStyle/>
          <a:p>
            <a:fld id="{B61BEF0D-F0BB-DE4B-95CE-6DB70DBA9567}" type="datetimeFigureOut">
              <a:rPr lang="en-US" dirty="0"/>
              <a:pPr/>
              <a:t>7/19/2026</a:t>
            </a:fld>
            <a:endParaRPr lang="en-US" dirty="0"/>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D57F1E4F-1CFF-5643-939E-217C01CDF565}" type="slidenum">
              <a:rPr lang="en-US" dirty="0"/>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0335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a:prstGeom prst="rect">
            <a:avLst/>
          </a:prstGeo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a:prstGeom prst="rect">
            <a:avLst/>
          </a:prstGeo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356670" y="5960533"/>
            <a:ext cx="1148283" cy="279400"/>
          </a:xfrm>
          <a:prstGeom prst="rect">
            <a:avLst/>
          </a:prstGeom>
        </p:spPr>
        <p:txBody>
          <a:bodyPr/>
          <a:lstStyle/>
          <a:p>
            <a:fld id="{B61BEF0D-F0BB-DE4B-95CE-6DB70DBA9567}" type="datetimeFigureOut">
              <a:rPr lang="en-US" dirty="0"/>
              <a:pPr/>
              <a:t>7/19/2026</a:t>
            </a:fld>
            <a:endParaRPr lang="en-US" dirty="0"/>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62329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a:prstGeom prst="rect">
            <a:avLst/>
          </a:prstGeo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a:prstGeom prst="rect">
            <a:avLst/>
          </a:prstGeo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a:prstGeom prst="rect">
            <a:avLst/>
          </a:prstGeo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356670" y="5960533"/>
            <a:ext cx="1148283" cy="279400"/>
          </a:xfrm>
          <a:prstGeom prst="rect">
            <a:avLst/>
          </a:prstGeom>
        </p:spPr>
        <p:txBody>
          <a:bodyPr/>
          <a:lstStyle/>
          <a:p>
            <a:fld id="{B61BEF0D-F0BB-DE4B-95CE-6DB70DBA9567}" type="datetimeFigureOut">
              <a:rPr lang="en-US" dirty="0"/>
              <a:pPr/>
              <a:t>7/19/2026</a:t>
            </a:fld>
            <a:endParaRPr lang="en-US" dirty="0"/>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D57F1E4F-1CFF-5643-939E-217C01CDF565}" type="slidenum">
              <a:rPr lang="en-US" dirty="0"/>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2029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a:prstGeom prst="rect">
            <a:avLst/>
          </a:prstGeo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a:prstGeom prst="rect">
            <a:avLst/>
          </a:prstGeo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a:prstGeom prst="rect">
            <a:avLst/>
          </a:prstGeo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356670" y="5960533"/>
            <a:ext cx="1148283" cy="279400"/>
          </a:xfrm>
          <a:prstGeom prst="rect">
            <a:avLst/>
          </a:prstGeom>
        </p:spPr>
        <p:txBody>
          <a:bodyPr/>
          <a:lstStyle/>
          <a:p>
            <a:fld id="{B61BEF0D-F0BB-DE4B-95CE-6DB70DBA9567}" type="datetimeFigureOut">
              <a:rPr lang="en-US" dirty="0"/>
              <a:pPr/>
              <a:t>7/19/2026</a:t>
            </a:fld>
            <a:endParaRPr lang="en-US" dirty="0"/>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endParaRPr lang="en-US" dirty="0"/>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D57F1E4F-1CFF-5643-939E-217C01CDF565}" type="slidenum">
              <a:rPr lang="en-US" dirty="0"/>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974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7"/>
            <a:ext cx="6798734" cy="1303867"/>
          </a:xfrm>
          <a:prstGeom prst="rect">
            <a:avLst/>
          </a:prstGeom>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a:prstGeom prst="rect">
            <a:avLst/>
          </a:prstGeo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231FD85D-F7CF-453E-9674-4961AB194C89}" type="slidenum">
              <a:rPr lang="en-GB" altLang="en-US" smtClean="0"/>
              <a:pPr/>
              <a:t>‹#›</a:t>
            </a:fld>
            <a:endParaRPr lang="en-GB" alt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7399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a:prstGeom prst="rect">
            <a:avLst/>
          </a:prstGeo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356670" y="5960533"/>
            <a:ext cx="1148283" cy="279400"/>
          </a:xfrm>
          <a:prstGeom prst="rect">
            <a:avLst/>
          </a:prstGeom>
        </p:spPr>
        <p:txBody>
          <a:bodyPr/>
          <a:lstStyle/>
          <a:p>
            <a:pPr>
              <a:defRPr/>
            </a:pPr>
            <a:endParaRPr lang="en-GB"/>
          </a:p>
        </p:txBody>
      </p:sp>
      <p:sp>
        <p:nvSpPr>
          <p:cNvPr id="5" name="Footer Placeholder 4"/>
          <p:cNvSpPr>
            <a:spLocks noGrp="1"/>
          </p:cNvSpPr>
          <p:nvPr>
            <p:ph type="ftr" sz="quarter" idx="11"/>
          </p:nvPr>
        </p:nvSpPr>
        <p:spPr>
          <a:xfrm>
            <a:off x="1176865" y="5960533"/>
            <a:ext cx="5104667" cy="279400"/>
          </a:xfrm>
          <a:prstGeom prst="rect">
            <a:avLst/>
          </a:prstGeom>
        </p:spPr>
        <p:txBody>
          <a:bodyPr/>
          <a:lstStyle/>
          <a:p>
            <a:pPr>
              <a:defRPr/>
            </a:pPr>
            <a:endParaRPr lang="en-GB"/>
          </a:p>
        </p:txBody>
      </p:sp>
      <p:sp>
        <p:nvSpPr>
          <p:cNvPr id="6" name="Slide Number Placeholder 5"/>
          <p:cNvSpPr>
            <a:spLocks noGrp="1"/>
          </p:cNvSpPr>
          <p:nvPr>
            <p:ph type="sldNum" sz="quarter" idx="12"/>
          </p:nvPr>
        </p:nvSpPr>
        <p:spPr>
          <a:xfrm>
            <a:off x="7580091" y="5960533"/>
            <a:ext cx="395510" cy="279400"/>
          </a:xfrm>
          <a:prstGeom prst="rect">
            <a:avLst/>
          </a:prstGeom>
        </p:spPr>
        <p:txBody>
          <a:bodyPr/>
          <a:lstStyle/>
          <a:p>
            <a:fld id="{21E13C22-82B5-4F2C-BAC8-96F6468BC6EE}" type="slidenum">
              <a:rPr lang="en-GB" altLang="en-US" smtClean="0"/>
              <a:pPr/>
              <a:t>‹#›</a:t>
            </a:fld>
            <a:endParaRPr lang="en-GB" alt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4856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lvl1pPr>
              <a:defRPr b="1">
                <a:solidFill>
                  <a:srgbClr val="800000"/>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85800" y="1981200"/>
            <a:ext cx="7772400" cy="4114800"/>
          </a:xfrm>
          <a:prstGeom prst="rect">
            <a:avLst/>
          </a:prstGeom>
        </p:spPr>
        <p:txBody>
          <a:bodyPr/>
          <a:lstStyle>
            <a:lvl1pPr>
              <a:defRPr sz="3200"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pPr>
              <a:defRPr/>
            </a:pPr>
            <a:fld id="{2A01F476-919F-4391-AEA6-16DF41E7652A}" type="datetimeFigureOut">
              <a:rPr lang="en-US"/>
              <a:pPr>
                <a:defRPr/>
              </a:pPr>
              <a:t>7/19/2026</a:t>
            </a:fld>
            <a:endParaRPr lang="en-GB"/>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vl1pPr>
          </a:lstStyle>
          <a:p>
            <a:fld id="{6C2800CD-C675-47D3-AEBB-32C69C9F35A3}" type="slidenum">
              <a:rPr lang="en-GB" altLang="en-US"/>
              <a:pPr/>
              <a:t>‹#›</a:t>
            </a:fld>
            <a:endParaRPr lang="en-GB" altLang="en-US"/>
          </a:p>
        </p:txBody>
      </p:sp>
    </p:spTree>
    <p:extLst>
      <p:ext uri="{BB962C8B-B14F-4D97-AF65-F5344CB8AC3E}">
        <p14:creationId xmlns:p14="http://schemas.microsoft.com/office/powerpoint/2010/main" val="130532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2" name="Group 11"/>
          <p:cNvGrpSpPr/>
          <p:nvPr userDrawn="1"/>
        </p:nvGrpSpPr>
        <p:grpSpPr>
          <a:xfrm>
            <a:off x="3563888" y="5567743"/>
            <a:ext cx="2044149" cy="1290257"/>
            <a:chOff x="10056008" y="5401055"/>
            <a:chExt cx="2044149" cy="1290257"/>
          </a:xfrm>
        </p:grpSpPr>
        <p:pic>
          <p:nvPicPr>
            <p:cNvPr id="13" name="Picture 10" descr="logo_designing_libraries_red"/>
            <p:cNvPicPr>
              <a:picLocks noChangeAspect="1" noChangeArrowheads="1"/>
            </p:cNvPicPr>
            <p:nvPr/>
          </p:nvPicPr>
          <p:blipFill rotWithShape="1">
            <a:blip r:embed="rId20">
              <a:extLst>
                <a:ext uri="{28A0092B-C50C-407E-A947-70E740481C1C}">
                  <a14:useLocalDpi xmlns:a14="http://schemas.microsoft.com/office/drawing/2010/main" val="0"/>
                </a:ext>
              </a:extLst>
            </a:blip>
            <a:srcRect t="35183"/>
            <a:stretch/>
          </p:blipFill>
          <p:spPr>
            <a:xfrm>
              <a:off x="10082784" y="5401055"/>
              <a:ext cx="1990598" cy="1290257"/>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 name="Rectangle 13"/>
            <p:cNvSpPr/>
            <p:nvPr/>
          </p:nvSpPr>
          <p:spPr>
            <a:xfrm>
              <a:off x="10056008" y="5449793"/>
              <a:ext cx="2044149" cy="246221"/>
            </a:xfrm>
            <a:prstGeom prst="rect">
              <a:avLst/>
            </a:prstGeom>
          </p:spPr>
          <p:txBody>
            <a:bodyPr wrap="none">
              <a:spAutoFit/>
            </a:bodyPr>
            <a:lstStyle/>
            <a:p>
              <a:r>
                <a:rPr lang="en-GB" altLang="en-US"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www.designinglibraries.org.uk</a:t>
              </a:r>
              <a:endParaRPr lang="en-GB" sz="1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19724664"/>
      </p:ext>
    </p:extLst>
  </p:cSld>
  <p:clrMap bg1="lt1" tx1="dk1" bg2="lt2" tx2="dk2" accent1="accent1" accent2="accent2" accent3="accent3" accent4="accent4" accent5="accent5" accent6="accent6" hlink="hlink" folHlink="folHlink"/>
  <p:sldLayoutIdLst>
    <p:sldLayoutId id="2147484485" r:id="rId1"/>
    <p:sldLayoutId id="2147484486" r:id="rId2"/>
    <p:sldLayoutId id="2147484487" r:id="rId3"/>
    <p:sldLayoutId id="2147484488" r:id="rId4"/>
    <p:sldLayoutId id="2147484489" r:id="rId5"/>
    <p:sldLayoutId id="2147484490" r:id="rId6"/>
    <p:sldLayoutId id="2147484491" r:id="rId7"/>
    <p:sldLayoutId id="2147484492" r:id="rId8"/>
    <p:sldLayoutId id="2147484493" r:id="rId9"/>
    <p:sldLayoutId id="2147484494" r:id="rId10"/>
    <p:sldLayoutId id="2147484495" r:id="rId11"/>
    <p:sldLayoutId id="2147484496" r:id="rId12"/>
    <p:sldLayoutId id="2147484497" r:id="rId13"/>
    <p:sldLayoutId id="2147484498" r:id="rId14"/>
    <p:sldLayoutId id="2147484499" r:id="rId15"/>
    <p:sldLayoutId id="2147484500" r:id="rId16"/>
    <p:sldLayoutId id="2147484501" r:id="rId17"/>
    <p:sldLayoutId id="2147484502" r:id="rId18"/>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graftonarchitects.ie/"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8.emf"/><Relationship Id="rId5" Type="http://schemas.openxmlformats.org/officeDocument/2006/relationships/image" Target="../media/image37.jpe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685800" y="609600"/>
            <a:ext cx="7772400" cy="1739280"/>
          </a:xfrm>
        </p:spPr>
        <p:txBody>
          <a:bodyPr/>
          <a:lstStyle/>
          <a:p>
            <a:r>
              <a:rPr lang="en-GB" altLang="en-US" sz="5400" b="1" dirty="0"/>
              <a:t>Key Challenges in Library</a:t>
            </a:r>
            <a:br>
              <a:rPr lang="en-GB" altLang="en-US" sz="5400" b="1" dirty="0"/>
            </a:br>
            <a:r>
              <a:rPr lang="en-GB" altLang="en-US" sz="5400" b="1" dirty="0"/>
              <a:t>Design</a:t>
            </a:r>
            <a:br>
              <a:rPr lang="en-GB" altLang="en-US" sz="5400" b="1" dirty="0"/>
            </a:br>
            <a:br>
              <a:rPr lang="en-GB" altLang="en-US" sz="5400" b="1" dirty="0"/>
            </a:br>
            <a:br>
              <a:rPr lang="en-GB" altLang="en-US" sz="3200" b="1" dirty="0"/>
            </a:br>
            <a:r>
              <a:rPr lang="en-GB" altLang="en-US" sz="3600" b="1" dirty="0"/>
              <a:t>Karen Latimer</a:t>
            </a:r>
            <a:br>
              <a:rPr lang="en-GB" altLang="en-US" sz="3600" b="1" dirty="0"/>
            </a:br>
            <a:r>
              <a:rPr lang="en-GB" altLang="en-US" sz="2800" b="1" dirty="0"/>
              <a:t>Chair Designing Libraries Advisory Board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57D3-7F0F-BE57-9AC2-B8EE328D97F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52DABF28-CD3C-069A-D2E1-9C822060F6F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27760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B8B4-7D22-BE61-9EB0-9C0A3B8B68EF}"/>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898C9CAC-1F40-8C03-DAA7-5BE00DCCED4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00991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E9554-DCF4-F143-471B-29BAC10325B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AA8B01A-73DC-52F4-0962-2E6852A0BCF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88995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a:extLst>
              <a:ext uri="{FF2B5EF4-FFF2-40B4-BE49-F238E27FC236}">
                <a16:creationId xmlns:a16="http://schemas.microsoft.com/office/drawing/2014/main" id="{B71DF641-A210-2AAA-5183-13EC3BC7EB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1571" y="2492896"/>
            <a:ext cx="4437570"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3" name="Picture 1">
            <a:extLst>
              <a:ext uri="{FF2B5EF4-FFF2-40B4-BE49-F238E27FC236}">
                <a16:creationId xmlns:a16="http://schemas.microsoft.com/office/drawing/2014/main" id="{B2D099A2-D8C2-B8C3-80C7-6346B7DB618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1636" y="476672"/>
            <a:ext cx="4417505"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4" name="Picture 3">
            <a:extLst>
              <a:ext uri="{FF2B5EF4-FFF2-40B4-BE49-F238E27FC236}">
                <a16:creationId xmlns:a16="http://schemas.microsoft.com/office/drawing/2014/main" id="{FD00F739-5068-23A6-3F93-CC67615E132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9401" y="260350"/>
            <a:ext cx="41052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D406EB-18C0-8361-C4B1-4B631B61D353}"/>
              </a:ext>
            </a:extLst>
          </p:cNvPr>
          <p:cNvPicPr>
            <a:picLocks noChangeAspect="1"/>
          </p:cNvPicPr>
          <p:nvPr/>
        </p:nvPicPr>
        <p:blipFill>
          <a:blip r:embed="rId2" cstate="print">
            <a:extLst>
              <a:ext uri="{28A0092B-C50C-407E-A947-70E740481C1C}">
                <a14:useLocalDpi xmlns:a14="http://schemas.microsoft.com/office/drawing/2010/main" val="0"/>
              </a:ext>
            </a:extLst>
          </a:blip>
          <a:srcRect l="1893" t="17517" r="14348" b="2342"/>
          <a:stretch>
            <a:fillRect/>
          </a:stretch>
        </p:blipFill>
        <p:spPr>
          <a:xfrm>
            <a:off x="201237" y="1124744"/>
            <a:ext cx="3138293" cy="4132171"/>
          </a:xfrm>
          <a:prstGeom prst="rect">
            <a:avLst/>
          </a:prstGeom>
        </p:spPr>
      </p:pic>
      <p:pic>
        <p:nvPicPr>
          <p:cNvPr id="8" name="Picture 7">
            <a:extLst>
              <a:ext uri="{FF2B5EF4-FFF2-40B4-BE49-F238E27FC236}">
                <a16:creationId xmlns:a16="http://schemas.microsoft.com/office/drawing/2014/main" id="{90DDB1A2-BBE9-3F87-5561-78DB05F027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17336" y="1426633"/>
            <a:ext cx="5292588" cy="3528392"/>
          </a:xfrm>
          <a:prstGeom prst="rect">
            <a:avLst/>
          </a:prstGeom>
        </p:spPr>
      </p:pic>
    </p:spTree>
    <p:extLst>
      <p:ext uri="{BB962C8B-B14F-4D97-AF65-F5344CB8AC3E}">
        <p14:creationId xmlns:p14="http://schemas.microsoft.com/office/powerpoint/2010/main" val="2643835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FD03BC-AE03-7952-38C1-DE22CAD20C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408" y="116632"/>
            <a:ext cx="4644008" cy="4897226"/>
          </a:xfrm>
          <a:prstGeom prst="rect">
            <a:avLst/>
          </a:prstGeom>
        </p:spPr>
      </p:pic>
      <p:pic>
        <p:nvPicPr>
          <p:cNvPr id="5" name="Picture 4">
            <a:extLst>
              <a:ext uri="{FF2B5EF4-FFF2-40B4-BE49-F238E27FC236}">
                <a16:creationId xmlns:a16="http://schemas.microsoft.com/office/drawing/2014/main" id="{C07B9F82-DF6A-3849-504A-A8340AE63C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1828" y="1152128"/>
            <a:ext cx="4842172" cy="4293096"/>
          </a:xfrm>
          <a:prstGeom prst="rect">
            <a:avLst/>
          </a:prstGeom>
        </p:spPr>
      </p:pic>
    </p:spTree>
    <p:extLst>
      <p:ext uri="{BB962C8B-B14F-4D97-AF65-F5344CB8AC3E}">
        <p14:creationId xmlns:p14="http://schemas.microsoft.com/office/powerpoint/2010/main" val="362041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noChangeArrowheads="1"/>
          </p:cNvSpPr>
          <p:nvPr>
            <p:ph type="title"/>
          </p:nvPr>
        </p:nvSpPr>
        <p:spPr>
          <a:xfrm>
            <a:off x="498475" y="261938"/>
            <a:ext cx="8147050" cy="1143000"/>
          </a:xfrm>
        </p:spPr>
        <p:txBody>
          <a:bodyPr>
            <a:noAutofit/>
          </a:bodyPr>
          <a:lstStyle/>
          <a:p>
            <a:r>
              <a:rPr lang="en-GB" altLang="en-US" sz="5400" dirty="0"/>
              <a:t>Delft Technical University</a:t>
            </a:r>
          </a:p>
        </p:txBody>
      </p:sp>
      <p:sp>
        <p:nvSpPr>
          <p:cNvPr id="3" name="Text Placeholder 2"/>
          <p:cNvSpPr>
            <a:spLocks noGrp="1"/>
          </p:cNvSpPr>
          <p:nvPr>
            <p:ph type="body" idx="1"/>
          </p:nvPr>
        </p:nvSpPr>
        <p:spPr/>
        <p:txBody>
          <a:bodyPr/>
          <a:lstStyle/>
          <a:p>
            <a:endParaRPr lang="en-GB" dirty="0"/>
          </a:p>
        </p:txBody>
      </p:sp>
      <p:pic>
        <p:nvPicPr>
          <p:cNvPr id="33795" name="Content Placeholder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6364" y="1268759"/>
            <a:ext cx="3529161" cy="529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
          <p:cNvPicPr>
            <a:picLocks noChangeAspect="1"/>
          </p:cNvPicPr>
          <p:nvPr/>
        </p:nvPicPr>
        <p:blipFill>
          <a:blip r:embed="rId3">
            <a:extLst>
              <a:ext uri="{28A0092B-C50C-407E-A947-70E740481C1C}">
                <a14:useLocalDpi xmlns:a14="http://schemas.microsoft.com/office/drawing/2010/main" val="0"/>
              </a:ext>
            </a:extLst>
          </a:blip>
          <a:srcRect t="-2"/>
          <a:stretch>
            <a:fillRect/>
          </a:stretch>
        </p:blipFill>
        <p:spPr bwMode="auto">
          <a:xfrm>
            <a:off x="178715" y="2439876"/>
            <a:ext cx="4740931" cy="295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idx="4294967295"/>
          </p:nvPr>
        </p:nvSpPr>
        <p:spPr>
          <a:xfrm>
            <a:off x="539552" y="260648"/>
            <a:ext cx="7232848" cy="864890"/>
          </a:xfrm>
          <a:prstGeom prst="rect">
            <a:avLst/>
          </a:prstGeom>
        </p:spPr>
        <p:txBody>
          <a:bodyPr/>
          <a:lstStyle/>
          <a:p>
            <a:pPr eaLnBrk="1" hangingPunct="1"/>
            <a:r>
              <a:rPr lang="en-GB" altLang="en-US" sz="5400" b="1" dirty="0">
                <a:solidFill>
                  <a:srgbClr val="800000"/>
                </a:solidFill>
                <a:cs typeface="Arial" panose="020B0604020202020204" pitchFamily="34" charset="0"/>
              </a:rPr>
              <a:t>Outline</a:t>
            </a:r>
          </a:p>
        </p:txBody>
      </p:sp>
      <p:sp>
        <p:nvSpPr>
          <p:cNvPr id="5123" name="Text Placeholder 2"/>
          <p:cNvSpPr>
            <a:spLocks noGrp="1"/>
          </p:cNvSpPr>
          <p:nvPr>
            <p:ph type="body" idx="4294967295"/>
          </p:nvPr>
        </p:nvSpPr>
        <p:spPr>
          <a:xfrm>
            <a:off x="607219" y="1664494"/>
            <a:ext cx="7929562" cy="3529012"/>
          </a:xfrm>
          <a:prstGeom prst="rect">
            <a:avLst/>
          </a:prstGeom>
        </p:spPr>
        <p:txBody>
          <a:bodyPr/>
          <a:lstStyle/>
          <a:p>
            <a:pPr marL="0" indent="0" algn="just" eaLnBrk="1" hangingPunct="1">
              <a:spcBef>
                <a:spcPts val="0"/>
              </a:spcBef>
              <a:spcAft>
                <a:spcPts val="0"/>
              </a:spcAft>
              <a:buFontTx/>
              <a:buNone/>
              <a:defRPr/>
            </a:pPr>
            <a:r>
              <a:rPr lang="en-GB" sz="2800" dirty="0">
                <a:cs typeface="Arial" charset="0"/>
              </a:rPr>
              <a:t>     </a:t>
            </a:r>
            <a:r>
              <a:rPr lang="en-GB" sz="2800" dirty="0">
                <a:solidFill>
                  <a:srgbClr val="800000"/>
                </a:solidFill>
                <a:cs typeface="Arial" charset="0"/>
              </a:rPr>
              <a:t>Challenges at key stages in library building projects</a:t>
            </a:r>
          </a:p>
          <a:p>
            <a:pPr marL="0" indent="0" algn="just" eaLnBrk="1" hangingPunct="1">
              <a:spcBef>
                <a:spcPts val="0"/>
              </a:spcBef>
              <a:spcAft>
                <a:spcPts val="0"/>
              </a:spcAft>
              <a:buFontTx/>
              <a:buNone/>
              <a:defRPr/>
            </a:pPr>
            <a:endParaRPr lang="en-GB" sz="2800" dirty="0">
              <a:solidFill>
                <a:srgbClr val="800000"/>
              </a:solidFill>
              <a:cs typeface="Arial" charset="0"/>
            </a:endParaRPr>
          </a:p>
          <a:p>
            <a:pPr lvl="1" algn="just">
              <a:spcBef>
                <a:spcPts val="0"/>
              </a:spcBef>
              <a:spcAft>
                <a:spcPts val="0"/>
              </a:spcAft>
              <a:buFont typeface="Wingdings" panose="05000000000000000000" pitchFamily="2" charset="2"/>
              <a:buChar char="Ø"/>
              <a:defRPr/>
            </a:pPr>
            <a:r>
              <a:rPr lang="en-GB" sz="2600" dirty="0">
                <a:solidFill>
                  <a:srgbClr val="800000"/>
                </a:solidFill>
                <a:cs typeface="Arial" charset="0"/>
              </a:rPr>
              <a:t> The vision</a:t>
            </a:r>
          </a:p>
          <a:p>
            <a:pPr lvl="1" algn="just">
              <a:spcBef>
                <a:spcPts val="0"/>
              </a:spcBef>
              <a:spcAft>
                <a:spcPts val="0"/>
              </a:spcAft>
              <a:buFont typeface="Wingdings" panose="05000000000000000000" pitchFamily="2" charset="2"/>
              <a:buChar char="Ø"/>
              <a:defRPr/>
            </a:pPr>
            <a:r>
              <a:rPr lang="en-GB" sz="2600" dirty="0">
                <a:solidFill>
                  <a:srgbClr val="800000"/>
                </a:solidFill>
                <a:cs typeface="Arial" charset="0"/>
              </a:rPr>
              <a:t> Writing and developing the brief/programme</a:t>
            </a:r>
          </a:p>
          <a:p>
            <a:pPr lvl="1" algn="just">
              <a:spcBef>
                <a:spcPts val="0"/>
              </a:spcBef>
              <a:spcAft>
                <a:spcPts val="0"/>
              </a:spcAft>
              <a:buFont typeface="Wingdings" panose="05000000000000000000" pitchFamily="2" charset="2"/>
              <a:buChar char="Ø"/>
              <a:defRPr/>
            </a:pPr>
            <a:r>
              <a:rPr lang="en-GB" sz="2600" dirty="0">
                <a:solidFill>
                  <a:srgbClr val="800000"/>
                </a:solidFill>
                <a:cs typeface="Arial" charset="0"/>
              </a:rPr>
              <a:t> Final stage :from vision to reality</a:t>
            </a:r>
          </a:p>
          <a:p>
            <a:pPr lvl="1" algn="just">
              <a:spcBef>
                <a:spcPts val="0"/>
              </a:spcBef>
              <a:spcAft>
                <a:spcPts val="0"/>
              </a:spcAft>
              <a:buFont typeface="Wingdings" panose="05000000000000000000" pitchFamily="2" charset="2"/>
              <a:buChar char="Ø"/>
              <a:defRPr/>
            </a:pPr>
            <a:r>
              <a:rPr lang="en-GB" sz="2600" dirty="0">
                <a:solidFill>
                  <a:srgbClr val="800000"/>
                </a:solidFill>
                <a:cs typeface="Arial" charset="0"/>
              </a:rPr>
              <a:t> Post-occupancy evaluation</a:t>
            </a:r>
          </a:p>
          <a:p>
            <a:pPr marL="914400" lvl="2" indent="0">
              <a:buNone/>
              <a:defRPr/>
            </a:pPr>
            <a:endParaRPr lang="en-GB" sz="2600" dirty="0">
              <a:solidFill>
                <a:srgbClr val="800000"/>
              </a:solidFill>
              <a:cs typeface="Arial" charset="0"/>
            </a:endParaRPr>
          </a:p>
          <a:p>
            <a:pPr marL="0" indent="0" eaLnBrk="1" hangingPunct="1">
              <a:spcAft>
                <a:spcPts val="600"/>
              </a:spcAft>
              <a:buFontTx/>
              <a:buNone/>
              <a:defRPr/>
            </a:pPr>
            <a:endParaRPr lang="en-GB" sz="2800" dirty="0">
              <a:cs typeface="Arial" charset="0"/>
            </a:endParaRPr>
          </a:p>
          <a:p>
            <a:pPr marL="457200" lvl="1" indent="0" eaLnBrk="1" hangingPunct="1">
              <a:spcAft>
                <a:spcPts val="600"/>
              </a:spcAft>
              <a:buFontTx/>
              <a:buNone/>
              <a:defRPr/>
            </a:pPr>
            <a:endParaRPr lang="en-GB" sz="2800" dirty="0">
              <a:cs typeface="Arial" charset="0"/>
            </a:endParaRPr>
          </a:p>
          <a:p>
            <a:pPr lvl="1" eaLnBrk="1" hangingPunct="1">
              <a:spcAft>
                <a:spcPts val="600"/>
              </a:spcAft>
              <a:buFont typeface="Wingdings" panose="05000000000000000000" pitchFamily="2" charset="2"/>
              <a:buChar char="Ø"/>
              <a:defRPr/>
            </a:pPr>
            <a:endParaRPr lang="en-GB" sz="2800" dirty="0">
              <a:cs typeface="Arial" charset="0"/>
            </a:endParaRPr>
          </a:p>
          <a:p>
            <a:pPr marL="0" indent="0" eaLnBrk="1" hangingPunct="1">
              <a:spcAft>
                <a:spcPts val="600"/>
              </a:spcAft>
              <a:buFontTx/>
              <a:buNone/>
              <a:defRPr/>
            </a:pPr>
            <a:endParaRPr lang="en-GB" sz="2800" dirty="0">
              <a:cs typeface="Arial" charset="0"/>
            </a:endParaRPr>
          </a:p>
          <a:p>
            <a:pPr marL="0" indent="0" eaLnBrk="1" hangingPunct="1">
              <a:spcAft>
                <a:spcPts val="600"/>
              </a:spcAft>
              <a:buFontTx/>
              <a:buNone/>
              <a:defRPr/>
            </a:pPr>
            <a:endParaRPr lang="en-GB" sz="2800" dirty="0">
              <a:cs typeface="Arial" charset="0"/>
            </a:endParaRPr>
          </a:p>
          <a:p>
            <a:pPr eaLnBrk="1" hangingPunct="1">
              <a:buFontTx/>
              <a:buNone/>
              <a:defRPr/>
            </a:pPr>
            <a:endParaRPr lang="en-GB" sz="2800" b="1" dirty="0"/>
          </a:p>
          <a:p>
            <a:pPr eaLnBrk="1" hangingPunct="1">
              <a:buFontTx/>
              <a:buNone/>
              <a:defRPr/>
            </a:pPr>
            <a:endParaRPr lang="en-GB" sz="2800" b="1" dirty="0"/>
          </a:p>
          <a:p>
            <a:pPr eaLnBrk="1" hangingPunct="1">
              <a:buFontTx/>
              <a:buNone/>
              <a:defRPr/>
            </a:pPr>
            <a:endParaRPr lang="en-GB"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D64AF-393A-9B5E-7635-551C9232FE43}"/>
              </a:ext>
            </a:extLst>
          </p:cNvPr>
          <p:cNvSpPr>
            <a:spLocks noGrp="1"/>
          </p:cNvSpPr>
          <p:nvPr>
            <p:ph type="title" idx="4294967295"/>
          </p:nvPr>
        </p:nvSpPr>
        <p:spPr>
          <a:xfrm>
            <a:off x="1259632" y="260648"/>
            <a:ext cx="6799262" cy="1303337"/>
          </a:xfrm>
          <a:prstGeom prst="rect">
            <a:avLst/>
          </a:prstGeom>
        </p:spPr>
        <p:txBody>
          <a:bodyPr/>
          <a:lstStyle/>
          <a:p>
            <a:r>
              <a:rPr lang="en-US" sz="5400" b="1" dirty="0">
                <a:solidFill>
                  <a:srgbClr val="993300"/>
                </a:solidFill>
              </a:rPr>
              <a:t>Challenges : Vision</a:t>
            </a:r>
            <a:endParaRPr lang="en-GB" sz="5400" b="1" dirty="0">
              <a:solidFill>
                <a:srgbClr val="993300"/>
              </a:solidFill>
            </a:endParaRPr>
          </a:p>
        </p:txBody>
      </p:sp>
      <p:sp>
        <p:nvSpPr>
          <p:cNvPr id="3" name="Content Placeholder 2">
            <a:extLst>
              <a:ext uri="{FF2B5EF4-FFF2-40B4-BE49-F238E27FC236}">
                <a16:creationId xmlns:a16="http://schemas.microsoft.com/office/drawing/2014/main" id="{30D4BD24-8EAA-948D-275A-368D62125B78}"/>
              </a:ext>
            </a:extLst>
          </p:cNvPr>
          <p:cNvSpPr>
            <a:spLocks noGrp="1"/>
          </p:cNvSpPr>
          <p:nvPr>
            <p:ph idx="4294967295"/>
          </p:nvPr>
        </p:nvSpPr>
        <p:spPr>
          <a:xfrm>
            <a:off x="1172369" y="1916832"/>
            <a:ext cx="6799262" cy="3444875"/>
          </a:xfrm>
          <a:prstGeom prst="rect">
            <a:avLst/>
          </a:prstGeom>
        </p:spPr>
        <p:txBody>
          <a:bodyPr/>
          <a:lstStyle/>
          <a:p>
            <a:r>
              <a:rPr lang="en-GB" dirty="0">
                <a:solidFill>
                  <a:srgbClr val="800000"/>
                </a:solidFill>
                <a:cs typeface="Arial" charset="0"/>
              </a:rPr>
              <a:t>Balance  : a vision can be as vague as a dream or as precise as a goal or mission statement</a:t>
            </a:r>
          </a:p>
          <a:p>
            <a:r>
              <a:rPr lang="en-GB" dirty="0">
                <a:solidFill>
                  <a:srgbClr val="800000"/>
                </a:solidFill>
                <a:cs typeface="Arial" charset="0"/>
              </a:rPr>
              <a:t>Imagination and knowledge; learning, fun</a:t>
            </a:r>
          </a:p>
          <a:p>
            <a:r>
              <a:rPr lang="en-GB" dirty="0">
                <a:solidFill>
                  <a:srgbClr val="800000"/>
                </a:solidFill>
                <a:cs typeface="Arial" charset="0"/>
              </a:rPr>
              <a:t>Discuss, engage, communicate</a:t>
            </a:r>
          </a:p>
          <a:p>
            <a:r>
              <a:rPr lang="en-GB" dirty="0">
                <a:solidFill>
                  <a:srgbClr val="800000"/>
                </a:solidFill>
                <a:cs typeface="Arial" charset="0"/>
              </a:rPr>
              <a:t>Hold firm to the vision but be flexible</a:t>
            </a:r>
          </a:p>
          <a:p>
            <a:endParaRPr lang="en-GB" dirty="0">
              <a:solidFill>
                <a:srgbClr val="800000"/>
              </a:solidFill>
              <a:cs typeface="Arial" charset="0"/>
            </a:endParaRPr>
          </a:p>
        </p:txBody>
      </p:sp>
    </p:spTree>
    <p:extLst>
      <p:ext uri="{BB962C8B-B14F-4D97-AF65-F5344CB8AC3E}">
        <p14:creationId xmlns:p14="http://schemas.microsoft.com/office/powerpoint/2010/main" val="1151910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2F7B0-5FA8-CADA-2917-92E5E284A6C8}"/>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3A5297C2-B43F-6A79-BA57-9D95C020FD81}"/>
              </a:ext>
            </a:extLst>
          </p:cNvPr>
          <p:cNvSpPr>
            <a:spLocks noGrp="1"/>
          </p:cNvSpPr>
          <p:nvPr>
            <p:ph type="body" idx="1"/>
          </p:nvPr>
        </p:nvSpPr>
        <p:spPr/>
        <p:txBody>
          <a:bodyPr/>
          <a:lstStyle/>
          <a:p>
            <a:endParaRPr lang="en-GB"/>
          </a:p>
        </p:txBody>
      </p:sp>
      <p:pic>
        <p:nvPicPr>
          <p:cNvPr id="2050" name="Picture 2">
            <a:extLst>
              <a:ext uri="{FF2B5EF4-FFF2-40B4-BE49-F238E27FC236}">
                <a16:creationId xmlns:a16="http://schemas.microsoft.com/office/drawing/2014/main" id="{F6F0D7CF-FB4A-3791-077A-AF4A0F8D48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389"/>
          <a:stretch>
            <a:fillRect/>
          </a:stretch>
        </p:blipFill>
        <p:spPr bwMode="auto">
          <a:xfrm>
            <a:off x="587384" y="217669"/>
            <a:ext cx="7577345" cy="5294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866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 street scene with focus on the side of a building&#10;&#10;Description automatically genera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438" y="772443"/>
            <a:ext cx="4086225"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l="12692" r="7372"/>
          <a:stretch>
            <a:fillRect/>
          </a:stretch>
        </p:blipFill>
        <p:spPr bwMode="auto">
          <a:xfrm>
            <a:off x="4237038" y="1340768"/>
            <a:ext cx="48260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161778" y="620688"/>
            <a:ext cx="2976520" cy="461665"/>
          </a:xfrm>
          <a:prstGeom prst="rect">
            <a:avLst/>
          </a:prstGeom>
        </p:spPr>
        <p:txBody>
          <a:bodyPr wrap="none">
            <a:spAutoFit/>
          </a:bodyPr>
          <a:lstStyle/>
          <a:p>
            <a:pPr algn="ctr">
              <a:defRPr/>
            </a:pPr>
            <a:r>
              <a:rPr lang="en-GB" b="1" dirty="0">
                <a:solidFill>
                  <a:srgbClr val="800000"/>
                </a:solidFill>
                <a:latin typeface="+mn-lt"/>
                <a:ea typeface="+mj-ea"/>
                <a:cs typeface="Arial" panose="020B0604020202020204" pitchFamily="34" charset="0"/>
              </a:rPr>
              <a:t>RCSI</a:t>
            </a:r>
            <a:r>
              <a:rPr lang="en-GB" b="1" dirty="0">
                <a:solidFill>
                  <a:srgbClr val="800000"/>
                </a:solidFill>
                <a:latin typeface="+mn-lt"/>
                <a:cs typeface="Arial" panose="020B0604020202020204" pitchFamily="34" charset="0"/>
              </a:rPr>
              <a:t> Library, Dublin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D4C2CF69-D22E-309C-2956-3FAA437EE263}"/>
              </a:ext>
            </a:extLst>
          </p:cNvPr>
          <p:cNvSpPr>
            <a:spLocks noGrp="1"/>
          </p:cNvSpPr>
          <p:nvPr>
            <p:ph type="title"/>
          </p:nvPr>
        </p:nvSpPr>
        <p:spPr/>
        <p:txBody>
          <a:bodyPr/>
          <a:lstStyle/>
          <a:p>
            <a:r>
              <a:rPr lang="en-GB" altLang="en-US" sz="5400" dirty="0"/>
              <a:t>Vision: British Library</a:t>
            </a:r>
          </a:p>
        </p:txBody>
      </p:sp>
      <p:sp>
        <p:nvSpPr>
          <p:cNvPr id="40963" name="Text Placeholder 2">
            <a:extLst>
              <a:ext uri="{FF2B5EF4-FFF2-40B4-BE49-F238E27FC236}">
                <a16:creationId xmlns:a16="http://schemas.microsoft.com/office/drawing/2014/main" id="{F2BBB27B-DA08-F9F1-45CC-A813799A73A3}"/>
              </a:ext>
            </a:extLst>
          </p:cNvPr>
          <p:cNvSpPr>
            <a:spLocks noGrp="1"/>
          </p:cNvSpPr>
          <p:nvPr>
            <p:ph type="body" idx="1"/>
          </p:nvPr>
        </p:nvSpPr>
        <p:spPr>
          <a:xfrm>
            <a:off x="614362" y="2276872"/>
            <a:ext cx="7915275" cy="2735882"/>
          </a:xfrm>
        </p:spPr>
        <p:txBody>
          <a:bodyPr/>
          <a:lstStyle/>
          <a:p>
            <a:pPr marL="0" indent="0" algn="ctr">
              <a:buFontTx/>
              <a:buNone/>
              <a:defRPr/>
            </a:pPr>
            <a:r>
              <a:rPr lang="en-GB" sz="2400" dirty="0">
                <a:solidFill>
                  <a:srgbClr val="800000"/>
                </a:solidFill>
              </a:rPr>
              <a:t>  “Libraries should aim to be uplifting, innovative and inspiring cultural, social and intellectual spaces, encouraging debate and collaboration, and desirable as places to be in, even in the age of ubiquitous internet access.”</a:t>
            </a:r>
          </a:p>
          <a:p>
            <a:pPr marL="0" lvl="1" indent="0" algn="ctr">
              <a:spcBef>
                <a:spcPts val="1800"/>
              </a:spcBef>
              <a:buFontTx/>
              <a:buNone/>
              <a:defRPr/>
            </a:pPr>
            <a:r>
              <a:rPr lang="en-GB" sz="2400" i="1" dirty="0">
                <a:solidFill>
                  <a:srgbClr val="800000"/>
                </a:solidFill>
              </a:rPr>
              <a:t>Dame Lynne Brindley </a:t>
            </a:r>
            <a:endParaRPr lang="en-GB" sz="2400" dirty="0">
              <a:solidFill>
                <a:srgbClr val="8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noChangeArrowheads="1"/>
          </p:cNvSpPr>
          <p:nvPr>
            <p:ph type="title"/>
          </p:nvPr>
        </p:nvSpPr>
        <p:spPr/>
        <p:txBody>
          <a:bodyPr/>
          <a:lstStyle/>
          <a:p>
            <a:r>
              <a:rPr lang="en-US" altLang="en-US" sz="5400" dirty="0"/>
              <a:t>Vision: RCSI Library</a:t>
            </a:r>
            <a:endParaRPr lang="en-GB" altLang="en-US" sz="5400" dirty="0"/>
          </a:p>
        </p:txBody>
      </p:sp>
      <p:sp>
        <p:nvSpPr>
          <p:cNvPr id="11267" name="Subtitle 4"/>
          <p:cNvSpPr>
            <a:spLocks noGrp="1" noChangeArrowheads="1"/>
          </p:cNvSpPr>
          <p:nvPr>
            <p:ph type="body" idx="1"/>
          </p:nvPr>
        </p:nvSpPr>
        <p:spPr>
          <a:xfrm>
            <a:off x="539552" y="1844824"/>
            <a:ext cx="8350696" cy="4114800"/>
          </a:xfrm>
        </p:spPr>
        <p:txBody>
          <a:bodyPr/>
          <a:lstStyle/>
          <a:p>
            <a:pPr marL="457200" indent="-457200">
              <a:buFontTx/>
              <a:buChar char="•"/>
            </a:pPr>
            <a:r>
              <a:rPr lang="en-US" altLang="en-US" sz="2800" dirty="0">
                <a:solidFill>
                  <a:srgbClr val="800000"/>
                </a:solidFill>
              </a:rPr>
              <a:t>Create a vibrant state of the art learning space</a:t>
            </a:r>
          </a:p>
          <a:p>
            <a:pPr marL="457200" indent="-457200">
              <a:buFontTx/>
              <a:buChar char="•"/>
            </a:pPr>
            <a:r>
              <a:rPr lang="en-US" altLang="en-US" sz="2800" dirty="0">
                <a:solidFill>
                  <a:srgbClr val="800000"/>
                </a:solidFill>
              </a:rPr>
              <a:t>Provide a range of learning spaces (individual/group/formal/informal)</a:t>
            </a:r>
          </a:p>
          <a:p>
            <a:pPr marL="457200" indent="-457200">
              <a:buFontTx/>
              <a:buChar char="•"/>
            </a:pPr>
            <a:r>
              <a:rPr lang="en-US" altLang="en-US" sz="2800" dirty="0">
                <a:solidFill>
                  <a:srgbClr val="800000"/>
                </a:solidFill>
              </a:rPr>
              <a:t>Be user-</a:t>
            </a:r>
            <a:r>
              <a:rPr lang="en-US" altLang="en-US" sz="2800" dirty="0" err="1">
                <a:solidFill>
                  <a:srgbClr val="800000"/>
                </a:solidFill>
              </a:rPr>
              <a:t>centred</a:t>
            </a:r>
            <a:r>
              <a:rPr lang="en-US" altLang="en-US" sz="2800" dirty="0">
                <a:solidFill>
                  <a:srgbClr val="800000"/>
                </a:solidFill>
              </a:rPr>
              <a:t> </a:t>
            </a:r>
          </a:p>
          <a:p>
            <a:pPr marL="457200" indent="-457200">
              <a:buFontTx/>
              <a:buChar char="•"/>
            </a:pPr>
            <a:r>
              <a:rPr lang="en-US" altLang="en-US" sz="2800" dirty="0">
                <a:solidFill>
                  <a:srgbClr val="800000"/>
                </a:solidFill>
              </a:rPr>
              <a:t>Support different needs (visual-verbal, social-solitary)</a:t>
            </a:r>
          </a:p>
          <a:p>
            <a:pPr marL="457200" indent="-457200">
              <a:buFontTx/>
              <a:buChar char="•"/>
            </a:pPr>
            <a:r>
              <a:rPr lang="en-US" altLang="en-US" sz="2800" dirty="0">
                <a:solidFill>
                  <a:srgbClr val="800000"/>
                </a:solidFill>
              </a:rPr>
              <a:t>Get the basics right (</a:t>
            </a:r>
            <a:r>
              <a:rPr lang="en-US" altLang="en-US" sz="2800" dirty="0" err="1">
                <a:solidFill>
                  <a:srgbClr val="800000"/>
                </a:solidFill>
              </a:rPr>
              <a:t>WiFi</a:t>
            </a:r>
            <a:r>
              <a:rPr lang="en-US" altLang="en-US" sz="2800" dirty="0">
                <a:solidFill>
                  <a:srgbClr val="800000"/>
                </a:solidFill>
              </a:rPr>
              <a:t>/lighting/power points </a:t>
            </a:r>
            <a:r>
              <a:rPr lang="en-US" altLang="en-US" sz="2800" dirty="0" err="1">
                <a:solidFill>
                  <a:srgbClr val="800000"/>
                </a:solidFill>
              </a:rPr>
              <a:t>etc</a:t>
            </a:r>
            <a:r>
              <a:rPr lang="en-US" altLang="en-US" sz="2800" dirty="0">
                <a:solidFill>
                  <a:srgbClr val="800000"/>
                </a:solidFill>
              </a:rPr>
              <a:t>)</a:t>
            </a:r>
            <a:endParaRPr lang="en-GB" altLang="en-US" sz="2800" dirty="0">
              <a:solidFill>
                <a:srgbClr val="8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5A66BB-4FC5-9A62-63A4-C215865519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5130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149F-1D7B-1FE2-368B-528B4C13E727}"/>
              </a:ext>
            </a:extLst>
          </p:cNvPr>
          <p:cNvSpPr>
            <a:spLocks noGrp="1"/>
          </p:cNvSpPr>
          <p:nvPr>
            <p:ph type="title"/>
          </p:nvPr>
        </p:nvSpPr>
        <p:spPr>
          <a:xfrm>
            <a:off x="1172633" y="332656"/>
            <a:ext cx="6798734" cy="1303867"/>
          </a:xfrm>
        </p:spPr>
        <p:txBody>
          <a:bodyPr>
            <a:normAutofit fontScale="90000"/>
          </a:bodyPr>
          <a:lstStyle/>
          <a:p>
            <a:r>
              <a:rPr lang="pt-BR" sz="2400" b="1" dirty="0">
                <a:solidFill>
                  <a:srgbClr val="800000"/>
                </a:solidFill>
                <a:latin typeface="Garamond" panose="02020404030301010803" pitchFamily="18" charset="0"/>
                <a:cs typeface="Arial" panose="020B0604020202020204" pitchFamily="34" charset="0"/>
              </a:rPr>
              <a:t>Magdalene College, Cambridge. Niall McLaughlin.</a:t>
            </a:r>
            <a:br>
              <a:rPr lang="pt-BR" sz="2400" b="1" dirty="0">
                <a:solidFill>
                  <a:srgbClr val="800000"/>
                </a:solidFill>
                <a:latin typeface="Garamond" panose="02020404030301010803" pitchFamily="18" charset="0"/>
                <a:cs typeface="Arial" panose="020B0604020202020204" pitchFamily="34" charset="0"/>
              </a:rPr>
            </a:br>
            <a:r>
              <a:rPr lang="pt-BR" sz="2400" b="1" dirty="0">
                <a:solidFill>
                  <a:srgbClr val="800000"/>
                </a:solidFill>
                <a:latin typeface="Garamond" panose="02020404030301010803" pitchFamily="18" charset="0"/>
                <a:cs typeface="Arial" panose="020B0604020202020204" pitchFamily="34" charset="0"/>
              </a:rPr>
              <a:t>On a starry night, this warmer glow meets the  eyes of those emerging from dinner as a lure to scholarship</a:t>
            </a:r>
            <a:endParaRPr lang="en-GB" sz="2400" b="1" dirty="0">
              <a:solidFill>
                <a:srgbClr val="800000"/>
              </a:solidFill>
              <a:latin typeface="Garamond" panose="02020404030301010803" pitchFamily="18" charset="0"/>
              <a:cs typeface="Arial" panose="020B0604020202020204" pitchFamily="34" charset="0"/>
            </a:endParaRPr>
          </a:p>
        </p:txBody>
      </p:sp>
      <p:pic>
        <p:nvPicPr>
          <p:cNvPr id="5" name="Content Placeholder 4" descr="A house with lights on at night&#10;&#10;Description automatically generated with medium confidence">
            <a:extLst>
              <a:ext uri="{FF2B5EF4-FFF2-40B4-BE49-F238E27FC236}">
                <a16:creationId xmlns:a16="http://schemas.microsoft.com/office/drawing/2014/main" id="{A7DA2310-47F5-094C-580B-E448951E451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81397" y="1520009"/>
            <a:ext cx="5981206" cy="3817981"/>
          </a:xfrm>
        </p:spPr>
      </p:pic>
    </p:spTree>
    <p:extLst>
      <p:ext uri="{BB962C8B-B14F-4D97-AF65-F5344CB8AC3E}">
        <p14:creationId xmlns:p14="http://schemas.microsoft.com/office/powerpoint/2010/main" val="3775207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descr="Q:\StaffHome2\2019884\Karen\Talks Presentations and articles\Private eye cartoon.jpg">
            <a:extLst>
              <a:ext uri="{FF2B5EF4-FFF2-40B4-BE49-F238E27FC236}">
                <a16:creationId xmlns:a16="http://schemas.microsoft.com/office/drawing/2014/main" id="{254164C0-AD11-A08C-D9C6-45D94CA7A61B}"/>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19178"/>
            <a:ext cx="464185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114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idx="4294967295"/>
          </p:nvPr>
        </p:nvSpPr>
        <p:spPr>
          <a:xfrm>
            <a:off x="685800" y="188640"/>
            <a:ext cx="7772400" cy="792162"/>
          </a:xfrm>
          <a:prstGeom prst="rect">
            <a:avLst/>
          </a:prstGeom>
        </p:spPr>
        <p:txBody>
          <a:bodyPr/>
          <a:lstStyle/>
          <a:p>
            <a:r>
              <a:rPr lang="en-GB" altLang="en-US" sz="5400" b="1" dirty="0">
                <a:solidFill>
                  <a:srgbClr val="800000"/>
                </a:solidFill>
              </a:rPr>
              <a:t>Programming Challenges</a:t>
            </a:r>
          </a:p>
        </p:txBody>
      </p:sp>
      <p:sp>
        <p:nvSpPr>
          <p:cNvPr id="26627" name="Content Placeholder 2"/>
          <p:cNvSpPr>
            <a:spLocks noGrp="1" noChangeArrowheads="1"/>
          </p:cNvSpPr>
          <p:nvPr>
            <p:ph idx="4294967295"/>
          </p:nvPr>
        </p:nvSpPr>
        <p:spPr>
          <a:xfrm>
            <a:off x="755650" y="1340768"/>
            <a:ext cx="7632700" cy="3816350"/>
          </a:xfrm>
          <a:prstGeom prst="rect">
            <a:avLst/>
          </a:prstGeom>
        </p:spPr>
        <p:txBody>
          <a:bodyPr/>
          <a:lstStyle/>
          <a:p>
            <a:pPr marL="0" indent="0">
              <a:buNone/>
            </a:pPr>
            <a:r>
              <a:rPr lang="en-GB" altLang="en-US" dirty="0">
                <a:solidFill>
                  <a:srgbClr val="800000"/>
                </a:solidFill>
              </a:rPr>
              <a:t>Think about:</a:t>
            </a:r>
          </a:p>
          <a:p>
            <a:pPr marL="540000"/>
            <a:r>
              <a:rPr lang="en-GB" altLang="en-US" dirty="0">
                <a:solidFill>
                  <a:srgbClr val="800000"/>
                </a:solidFill>
              </a:rPr>
              <a:t>Balance between past data and creative view of future </a:t>
            </a:r>
          </a:p>
          <a:p>
            <a:pPr marL="540000"/>
            <a:r>
              <a:rPr lang="en-GB" altLang="en-US" dirty="0">
                <a:solidFill>
                  <a:srgbClr val="800000"/>
                </a:solidFill>
              </a:rPr>
              <a:t>Functionality v iconic landmark</a:t>
            </a:r>
          </a:p>
          <a:p>
            <a:pPr marL="540000"/>
            <a:r>
              <a:rPr lang="en-GB" altLang="en-US" dirty="0">
                <a:solidFill>
                  <a:srgbClr val="800000"/>
                </a:solidFill>
              </a:rPr>
              <a:t>How to capture the minds &amp; values of users </a:t>
            </a:r>
          </a:p>
          <a:p>
            <a:pPr marL="540000"/>
            <a:r>
              <a:rPr lang="en-GB" altLang="en-US" dirty="0">
                <a:solidFill>
                  <a:srgbClr val="800000"/>
                </a:solidFill>
              </a:rPr>
              <a:t>How does space enhance well-being</a:t>
            </a:r>
          </a:p>
          <a:p>
            <a:pPr marL="540000"/>
            <a:r>
              <a:rPr lang="en-GB" altLang="en-US" dirty="0">
                <a:solidFill>
                  <a:srgbClr val="800000"/>
                </a:solidFill>
              </a:rPr>
              <a:t>What do good digital spaces look like? </a:t>
            </a:r>
          </a:p>
          <a:p>
            <a:pPr marL="540000"/>
            <a:r>
              <a:rPr lang="en-GB" altLang="en-US" dirty="0">
                <a:solidFill>
                  <a:srgbClr val="800000"/>
                </a:solidFill>
              </a:rPr>
              <a:t>No one size fits all – horses for courses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noChangeArrowheads="1"/>
          </p:cNvSpPr>
          <p:nvPr>
            <p:ph type="title"/>
          </p:nvPr>
        </p:nvSpPr>
        <p:spPr>
          <a:xfrm>
            <a:off x="685800" y="116632"/>
            <a:ext cx="7772400" cy="1368152"/>
          </a:xfrm>
        </p:spPr>
        <p:txBody>
          <a:bodyPr/>
          <a:lstStyle/>
          <a:p>
            <a:r>
              <a:rPr lang="en-GB" altLang="en-US" sz="4800" b="1" dirty="0">
                <a:solidFill>
                  <a:srgbClr val="800000"/>
                </a:solidFill>
              </a:rPr>
              <a:t>Programming: guiding principles</a:t>
            </a:r>
          </a:p>
        </p:txBody>
      </p:sp>
      <p:sp>
        <p:nvSpPr>
          <p:cNvPr id="10243" name="Content Placeholder 2"/>
          <p:cNvSpPr>
            <a:spLocks noGrp="1" noChangeArrowheads="1"/>
          </p:cNvSpPr>
          <p:nvPr>
            <p:ph type="body" idx="1"/>
          </p:nvPr>
        </p:nvSpPr>
        <p:spPr>
          <a:xfrm>
            <a:off x="685800" y="2132856"/>
            <a:ext cx="7772400" cy="3240360"/>
          </a:xfrm>
        </p:spPr>
        <p:txBody>
          <a:bodyPr/>
          <a:lstStyle/>
          <a:p>
            <a:r>
              <a:rPr lang="en-GB" altLang="en-US" sz="2400" dirty="0">
                <a:solidFill>
                  <a:srgbClr val="800000"/>
                </a:solidFill>
              </a:rPr>
              <a:t>Everyone feeds into the process – users, potential users, staff</a:t>
            </a:r>
          </a:p>
          <a:p>
            <a:r>
              <a:rPr lang="en-GB" altLang="en-US" sz="2400" dirty="0">
                <a:solidFill>
                  <a:srgbClr val="800000"/>
                </a:solidFill>
              </a:rPr>
              <a:t>Align with wider goals &amp; strategies, articulate the vision, stick with it but be flexible!</a:t>
            </a:r>
          </a:p>
          <a:p>
            <a:r>
              <a:rPr lang="en-GB" altLang="en-US" sz="2400" dirty="0">
                <a:solidFill>
                  <a:srgbClr val="800000"/>
                </a:solidFill>
              </a:rPr>
              <a:t>Learn to read prelim plans – ask questions, walk/fly through</a:t>
            </a:r>
          </a:p>
          <a:p>
            <a:r>
              <a:rPr lang="en-GB" altLang="en-US" sz="2400" dirty="0">
                <a:solidFill>
                  <a:srgbClr val="800000"/>
                </a:solidFill>
              </a:rPr>
              <a:t>Well-designed space enables good service; poor spaces limit developments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title" idx="4294967295"/>
          </p:nvPr>
        </p:nvSpPr>
        <p:spPr>
          <a:xfrm>
            <a:off x="504825" y="260648"/>
            <a:ext cx="8134350" cy="1008063"/>
          </a:xfrm>
          <a:prstGeom prst="rect">
            <a:avLst/>
          </a:prstGeom>
        </p:spPr>
        <p:txBody>
          <a:bodyPr/>
          <a:lstStyle/>
          <a:p>
            <a:r>
              <a:rPr lang="en-GB" altLang="en-US" sz="5400" b="1" dirty="0">
                <a:solidFill>
                  <a:srgbClr val="800000"/>
                </a:solidFill>
              </a:rPr>
              <a:t>Developing the brief</a:t>
            </a:r>
          </a:p>
        </p:txBody>
      </p:sp>
      <p:sp>
        <p:nvSpPr>
          <p:cNvPr id="20483" name="Content Placeholder 2"/>
          <p:cNvSpPr>
            <a:spLocks noGrp="1" noChangeArrowheads="1"/>
          </p:cNvSpPr>
          <p:nvPr>
            <p:ph idx="4294967295"/>
          </p:nvPr>
        </p:nvSpPr>
        <p:spPr>
          <a:xfrm>
            <a:off x="537685" y="1556792"/>
            <a:ext cx="8137525" cy="3384550"/>
          </a:xfrm>
          <a:prstGeom prst="rect">
            <a:avLst/>
          </a:prstGeom>
        </p:spPr>
        <p:txBody>
          <a:bodyPr/>
          <a:lstStyle/>
          <a:p>
            <a:r>
              <a:rPr lang="en-GB" altLang="en-US" dirty="0">
                <a:solidFill>
                  <a:srgbClr val="800000"/>
                </a:solidFill>
              </a:rPr>
              <a:t>Identify users/potential users and their various needs</a:t>
            </a:r>
          </a:p>
          <a:p>
            <a:r>
              <a:rPr lang="en-GB" altLang="en-US" dirty="0">
                <a:solidFill>
                  <a:srgbClr val="800000"/>
                </a:solidFill>
              </a:rPr>
              <a:t>Engage with users – ask, observe</a:t>
            </a:r>
          </a:p>
          <a:p>
            <a:r>
              <a:rPr lang="en-GB" altLang="en-US" dirty="0">
                <a:solidFill>
                  <a:srgbClr val="800000"/>
                </a:solidFill>
              </a:rPr>
              <a:t>Look at strengths &amp; weaknesses in current space and service   -  mind the gap</a:t>
            </a:r>
          </a:p>
          <a:p>
            <a:r>
              <a:rPr lang="en-GB" altLang="en-US" dirty="0">
                <a:solidFill>
                  <a:srgbClr val="800000"/>
                </a:solidFill>
              </a:rPr>
              <a:t>Envisage future services &amp; delivery</a:t>
            </a:r>
          </a:p>
          <a:p>
            <a:r>
              <a:rPr lang="en-GB" altLang="en-US" dirty="0">
                <a:solidFill>
                  <a:srgbClr val="800000"/>
                </a:solidFill>
              </a:rPr>
              <a:t>Don’t forget staff spaces</a:t>
            </a:r>
          </a:p>
          <a:p>
            <a:r>
              <a:rPr lang="en-GB" altLang="en-US" dirty="0">
                <a:solidFill>
                  <a:srgbClr val="800000"/>
                </a:solidFill>
              </a:rPr>
              <a:t>Communicate throughout</a:t>
            </a:r>
          </a:p>
          <a:p>
            <a:endParaRPr lang="en-GB" altLang="en-US" dirty="0">
              <a:solidFill>
                <a:srgbClr val="8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53CAEAF8-CD4C-49BE-80EB-57D779319427}"/>
              </a:ext>
            </a:extLst>
          </p:cNvPr>
          <p:cNvPicPr>
            <a:picLocks noChangeAspect="1" noChangeArrowheads="1"/>
          </p:cNvPicPr>
          <p:nvPr/>
        </p:nvPicPr>
        <p:blipFill rotWithShape="1">
          <a:blip r:embed="rId3" cstate="print"/>
          <a:srcRect l="3405" r="35898"/>
          <a:stretch/>
        </p:blipFill>
        <p:spPr bwMode="auto">
          <a:xfrm>
            <a:off x="208626" y="404664"/>
            <a:ext cx="4264110" cy="4320480"/>
          </a:xfrm>
          <a:prstGeom prst="rect">
            <a:avLst/>
          </a:prstGeom>
          <a:noFill/>
        </p:spPr>
      </p:pic>
      <p:pic>
        <p:nvPicPr>
          <p:cNvPr id="5" name="Picture 2">
            <a:extLst>
              <a:ext uri="{FF2B5EF4-FFF2-40B4-BE49-F238E27FC236}">
                <a16:creationId xmlns:a16="http://schemas.microsoft.com/office/drawing/2014/main" id="{9B7DC69A-5F0E-4769-B478-B1280ADE1E56}"/>
              </a:ext>
            </a:extLst>
          </p:cNvPr>
          <p:cNvPicPr>
            <a:picLocks noChangeAspect="1" noChangeArrowheads="1"/>
          </p:cNvPicPr>
          <p:nvPr/>
        </p:nvPicPr>
        <p:blipFill rotWithShape="1">
          <a:blip r:embed="rId4" cstate="print"/>
          <a:srcRect l="22989" r="9330" b="-1"/>
          <a:stretch/>
        </p:blipFill>
        <p:spPr bwMode="auto">
          <a:xfrm>
            <a:off x="4595446" y="1052736"/>
            <a:ext cx="4339928" cy="4392488"/>
          </a:xfrm>
          <a:prstGeom prst="rect">
            <a:avLst/>
          </a:prstGeom>
          <a:noFill/>
        </p:spPr>
      </p:pic>
    </p:spTree>
    <p:extLst>
      <p:ext uri="{BB962C8B-B14F-4D97-AF65-F5344CB8AC3E}">
        <p14:creationId xmlns:p14="http://schemas.microsoft.com/office/powerpoint/2010/main" val="835686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noChangeArrowheads="1"/>
          </p:cNvSpPr>
          <p:nvPr>
            <p:ph type="title"/>
          </p:nvPr>
        </p:nvSpPr>
        <p:spPr>
          <a:xfrm>
            <a:off x="611188" y="188913"/>
            <a:ext cx="7772400" cy="863600"/>
          </a:xfrm>
        </p:spPr>
        <p:txBody>
          <a:bodyPr/>
          <a:lstStyle/>
          <a:p>
            <a:r>
              <a:rPr lang="en-GB" altLang="en-US" sz="5400" b="1" dirty="0">
                <a:solidFill>
                  <a:srgbClr val="800000"/>
                </a:solidFill>
                <a:cs typeface="Arial" panose="020B0604020202020204" pitchFamily="34" charset="0"/>
              </a:rPr>
              <a:t>Utrecht University</a:t>
            </a:r>
          </a:p>
        </p:txBody>
      </p:sp>
      <p:pic>
        <p:nvPicPr>
          <p:cNvPr id="21507"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08000" y="1773238"/>
            <a:ext cx="4927600" cy="3598862"/>
          </a:xfrm>
          <a:ln w="12700">
            <a:solidFill>
              <a:schemeClr val="tx1"/>
            </a:solidFill>
            <a:miter lim="800000"/>
            <a:headEnd/>
            <a:tailEnd/>
          </a:ln>
        </p:spPr>
      </p:pic>
      <p:pic>
        <p:nvPicPr>
          <p:cNvPr id="21508"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796136" y="1376363"/>
            <a:ext cx="2930525" cy="4392612"/>
          </a:xfrm>
          <a:ln w="12700">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C5FE4-B877-FF42-E67E-BB8246D75421}"/>
              </a:ext>
            </a:extLst>
          </p:cNvPr>
          <p:cNvSpPr>
            <a:spLocks noGrp="1"/>
          </p:cNvSpPr>
          <p:nvPr>
            <p:ph type="title" idx="4294967295"/>
          </p:nvPr>
        </p:nvSpPr>
        <p:spPr>
          <a:xfrm>
            <a:off x="1172369" y="188640"/>
            <a:ext cx="6799262" cy="785813"/>
          </a:xfrm>
          <a:prstGeom prst="rect">
            <a:avLst/>
          </a:prstGeom>
        </p:spPr>
        <p:txBody>
          <a:bodyPr/>
          <a:lstStyle/>
          <a:p>
            <a:r>
              <a:rPr lang="en-US" sz="5400" b="1" dirty="0">
                <a:solidFill>
                  <a:srgbClr val="800000"/>
                </a:solidFill>
              </a:rPr>
              <a:t>Trends</a:t>
            </a:r>
            <a:endParaRPr lang="en-GB" sz="5400" b="1" dirty="0">
              <a:solidFill>
                <a:srgbClr val="800000"/>
              </a:solidFill>
            </a:endParaRPr>
          </a:p>
        </p:txBody>
      </p:sp>
      <p:sp>
        <p:nvSpPr>
          <p:cNvPr id="3" name="Content Placeholder 2">
            <a:extLst>
              <a:ext uri="{FF2B5EF4-FFF2-40B4-BE49-F238E27FC236}">
                <a16:creationId xmlns:a16="http://schemas.microsoft.com/office/drawing/2014/main" id="{74599A19-1501-FC39-9BF6-A4D1C4207AF1}"/>
              </a:ext>
            </a:extLst>
          </p:cNvPr>
          <p:cNvSpPr>
            <a:spLocks noGrp="1"/>
          </p:cNvSpPr>
          <p:nvPr>
            <p:ph idx="4294967295"/>
          </p:nvPr>
        </p:nvSpPr>
        <p:spPr>
          <a:xfrm>
            <a:off x="1172369" y="1700808"/>
            <a:ext cx="6799262" cy="3095625"/>
          </a:xfrm>
          <a:prstGeom prst="rect">
            <a:avLst/>
          </a:prstGeom>
        </p:spPr>
        <p:txBody>
          <a:bodyPr/>
          <a:lstStyle/>
          <a:p>
            <a:r>
              <a:rPr lang="en-US" b="1" dirty="0">
                <a:solidFill>
                  <a:srgbClr val="800000"/>
                </a:solidFill>
                <a:latin typeface="Garamond" panose="02020404030301010803" pitchFamily="18" charset="0"/>
                <a:cs typeface="Arial" panose="020B0604020202020204" pitchFamily="34" charset="0"/>
              </a:rPr>
              <a:t>Consider trends but be wary</a:t>
            </a:r>
          </a:p>
          <a:p>
            <a:r>
              <a:rPr lang="en-US" b="1" dirty="0">
                <a:solidFill>
                  <a:srgbClr val="800000"/>
                </a:solidFill>
                <a:latin typeface="Garamond" panose="02020404030301010803" pitchFamily="18" charset="0"/>
                <a:cs typeface="Arial" panose="020B0604020202020204" pitchFamily="34" charset="0"/>
              </a:rPr>
              <a:t>One size does not fit all</a:t>
            </a:r>
          </a:p>
          <a:p>
            <a:r>
              <a:rPr lang="en-US" b="1" dirty="0">
                <a:solidFill>
                  <a:srgbClr val="800000"/>
                </a:solidFill>
                <a:latin typeface="Garamond" panose="02020404030301010803" pitchFamily="18" charset="0"/>
                <a:cs typeface="Arial" panose="020B0604020202020204" pitchFamily="34" charset="0"/>
              </a:rPr>
              <a:t>Have a clear vision for </a:t>
            </a:r>
            <a:r>
              <a:rPr lang="en-US" b="1" i="1" dirty="0">
                <a:solidFill>
                  <a:srgbClr val="800000"/>
                </a:solidFill>
                <a:latin typeface="Garamond" panose="02020404030301010803" pitchFamily="18" charset="0"/>
                <a:cs typeface="Arial" panose="020B0604020202020204" pitchFamily="34" charset="0"/>
              </a:rPr>
              <a:t>your </a:t>
            </a:r>
            <a:r>
              <a:rPr lang="en-US" b="1" dirty="0">
                <a:solidFill>
                  <a:srgbClr val="800000"/>
                </a:solidFill>
                <a:latin typeface="Garamond" panose="02020404030301010803" pitchFamily="18" charset="0"/>
                <a:cs typeface="Arial" panose="020B0604020202020204" pitchFamily="34" charset="0"/>
              </a:rPr>
              <a:t>library</a:t>
            </a:r>
          </a:p>
          <a:p>
            <a:r>
              <a:rPr lang="en-US" b="1" dirty="0">
                <a:solidFill>
                  <a:srgbClr val="800000"/>
                </a:solidFill>
                <a:latin typeface="Garamond" panose="02020404030301010803" pitchFamily="18" charset="0"/>
                <a:cs typeface="Arial" panose="020B0604020202020204" pitchFamily="34" charset="0"/>
              </a:rPr>
              <a:t>Does the trend align with </a:t>
            </a:r>
            <a:r>
              <a:rPr lang="en-US" b="1" i="1" dirty="0">
                <a:solidFill>
                  <a:srgbClr val="800000"/>
                </a:solidFill>
                <a:latin typeface="Garamond" panose="02020404030301010803" pitchFamily="18" charset="0"/>
                <a:cs typeface="Arial" panose="020B0604020202020204" pitchFamily="34" charset="0"/>
              </a:rPr>
              <a:t>your vision?</a:t>
            </a:r>
            <a:endParaRPr lang="en-US" b="1" dirty="0">
              <a:solidFill>
                <a:srgbClr val="800000"/>
              </a:solidFill>
              <a:latin typeface="Garamond" panose="02020404030301010803" pitchFamily="18" charset="0"/>
              <a:cs typeface="Arial" panose="020B0604020202020204" pitchFamily="34" charset="0"/>
            </a:endParaRPr>
          </a:p>
          <a:p>
            <a:r>
              <a:rPr lang="en-US" b="1" dirty="0">
                <a:solidFill>
                  <a:srgbClr val="800000"/>
                </a:solidFill>
                <a:latin typeface="Garamond" panose="02020404030301010803" pitchFamily="18" charset="0"/>
                <a:cs typeface="Arial" panose="020B0604020202020204" pitchFamily="34" charset="0"/>
              </a:rPr>
              <a:t>Know </a:t>
            </a:r>
            <a:r>
              <a:rPr lang="en-US" b="1" i="1" dirty="0">
                <a:solidFill>
                  <a:srgbClr val="800000"/>
                </a:solidFill>
                <a:latin typeface="Garamond" panose="02020404030301010803" pitchFamily="18" charset="0"/>
                <a:cs typeface="Arial" panose="020B0604020202020204" pitchFamily="34" charset="0"/>
              </a:rPr>
              <a:t>your </a:t>
            </a:r>
            <a:r>
              <a:rPr lang="en-US" b="1" dirty="0">
                <a:solidFill>
                  <a:srgbClr val="800000"/>
                </a:solidFill>
                <a:latin typeface="Garamond" panose="02020404030301010803" pitchFamily="18" charset="0"/>
                <a:cs typeface="Arial" panose="020B0604020202020204" pitchFamily="34" charset="0"/>
              </a:rPr>
              <a:t>users</a:t>
            </a:r>
            <a:endParaRPr lang="en-GB" b="1" dirty="0">
              <a:solidFill>
                <a:srgbClr val="800000"/>
              </a:solidFill>
              <a:latin typeface="Garamond" panose="02020404030301010803" pitchFamily="18" charset="0"/>
              <a:cs typeface="Arial" panose="020B0604020202020204" pitchFamily="34" charset="0"/>
            </a:endParaRPr>
          </a:p>
          <a:p>
            <a:r>
              <a:rPr lang="en-GB" b="1" dirty="0">
                <a:solidFill>
                  <a:srgbClr val="800000"/>
                </a:solidFill>
                <a:latin typeface="Garamond" panose="02020404030301010803" pitchFamily="18" charset="0"/>
                <a:cs typeface="Arial" panose="020B0604020202020204" pitchFamily="34" charset="0"/>
              </a:rPr>
              <a:t>Look at successful libraries/learn from others</a:t>
            </a:r>
          </a:p>
          <a:p>
            <a:pPr marL="0" indent="0">
              <a:buNone/>
            </a:pPr>
            <a:endParaRPr lang="en-GB" dirty="0">
              <a:latin typeface="Garamond" panose="02020404030301010803" pitchFamily="18" charset="0"/>
            </a:endParaRPr>
          </a:p>
        </p:txBody>
      </p:sp>
    </p:spTree>
    <p:extLst>
      <p:ext uri="{BB962C8B-B14F-4D97-AF65-F5344CB8AC3E}">
        <p14:creationId xmlns:p14="http://schemas.microsoft.com/office/powerpoint/2010/main" val="174045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6"/>
          <p:cNvSpPr>
            <a:spLocks noGrp="1" noChangeArrowheads="1"/>
          </p:cNvSpPr>
          <p:nvPr>
            <p:ph type="title" idx="4294967295"/>
          </p:nvPr>
        </p:nvSpPr>
        <p:spPr>
          <a:xfrm>
            <a:off x="612775" y="181600"/>
            <a:ext cx="7918450" cy="1143000"/>
          </a:xfrm>
          <a:prstGeom prst="rect">
            <a:avLst/>
          </a:prstGeom>
        </p:spPr>
        <p:txBody>
          <a:bodyPr/>
          <a:lstStyle/>
          <a:p>
            <a:r>
              <a:rPr lang="en-GB" altLang="en-US" sz="5400" b="1" dirty="0">
                <a:solidFill>
                  <a:srgbClr val="800000"/>
                </a:solidFill>
              </a:rPr>
              <a:t>Fred Schlipf’s deadly sins!</a:t>
            </a:r>
          </a:p>
        </p:txBody>
      </p:sp>
      <p:sp>
        <p:nvSpPr>
          <p:cNvPr id="8" name="Content Placeholder 7"/>
          <p:cNvSpPr>
            <a:spLocks noGrp="1"/>
          </p:cNvSpPr>
          <p:nvPr>
            <p:ph sz="half" idx="4294967295"/>
          </p:nvPr>
        </p:nvSpPr>
        <p:spPr>
          <a:xfrm>
            <a:off x="2232025" y="1304925"/>
            <a:ext cx="4679950" cy="4248150"/>
          </a:xfrm>
          <a:prstGeom prst="rect">
            <a:avLst/>
          </a:prstGeom>
        </p:spPr>
        <p:txBody>
          <a:bodyPr>
            <a:normAutofit/>
          </a:bodyPr>
          <a:lstStyle/>
          <a:p>
            <a:pPr>
              <a:defRPr/>
            </a:pPr>
            <a:r>
              <a:rPr lang="en-GB" dirty="0">
                <a:solidFill>
                  <a:srgbClr val="800000"/>
                </a:solidFill>
              </a:rPr>
              <a:t>Wrong location</a:t>
            </a:r>
          </a:p>
          <a:p>
            <a:pPr>
              <a:defRPr/>
            </a:pPr>
            <a:r>
              <a:rPr lang="en-GB" dirty="0">
                <a:solidFill>
                  <a:srgbClr val="800000"/>
                </a:solidFill>
              </a:rPr>
              <a:t>Poor lighting</a:t>
            </a:r>
          </a:p>
          <a:p>
            <a:pPr>
              <a:defRPr/>
            </a:pPr>
            <a:r>
              <a:rPr lang="en-GB" dirty="0">
                <a:solidFill>
                  <a:srgbClr val="800000"/>
                </a:solidFill>
              </a:rPr>
              <a:t>Inflexibility</a:t>
            </a:r>
          </a:p>
          <a:p>
            <a:pPr>
              <a:defRPr/>
            </a:pPr>
            <a:r>
              <a:rPr lang="en-GB" dirty="0">
                <a:solidFill>
                  <a:srgbClr val="800000"/>
                </a:solidFill>
              </a:rPr>
              <a:t>Noise (in wrong places)</a:t>
            </a:r>
          </a:p>
          <a:p>
            <a:pPr>
              <a:defRPr/>
            </a:pPr>
            <a:r>
              <a:rPr lang="en-GB" dirty="0">
                <a:solidFill>
                  <a:srgbClr val="800000"/>
                </a:solidFill>
              </a:rPr>
              <a:t>Insufficient workspace</a:t>
            </a:r>
          </a:p>
          <a:p>
            <a:pPr>
              <a:defRPr/>
            </a:pPr>
            <a:r>
              <a:rPr lang="en-GB" dirty="0">
                <a:solidFill>
                  <a:srgbClr val="800000"/>
                </a:solidFill>
              </a:rPr>
              <a:t>Complex maintenance</a:t>
            </a:r>
          </a:p>
          <a:p>
            <a:pPr>
              <a:defRPr/>
            </a:pPr>
            <a:r>
              <a:rPr lang="en-GB" dirty="0">
                <a:solidFill>
                  <a:srgbClr val="800000"/>
                </a:solidFill>
              </a:rPr>
              <a:t>Security issues</a:t>
            </a:r>
          </a:p>
          <a:p>
            <a:pPr>
              <a:defRPr/>
            </a:pPr>
            <a:r>
              <a:rPr lang="en-GB" dirty="0">
                <a:solidFill>
                  <a:srgbClr val="800000"/>
                </a:solidFill>
              </a:rPr>
              <a:t>Poor HVAC</a:t>
            </a:r>
          </a:p>
          <a:p>
            <a:pPr marL="0" indent="0">
              <a:buFontTx/>
              <a:buNone/>
              <a:defRPr/>
            </a:pPr>
            <a:endParaRPr lang="en-GB" dirty="0">
              <a:solidFill>
                <a:srgbClr val="800000"/>
              </a:solidFill>
            </a:endParaRPr>
          </a:p>
          <a:p>
            <a:pPr>
              <a:defRPr/>
            </a:pPr>
            <a:endParaRPr lang="en-GB" dirty="0">
              <a:solidFill>
                <a:srgbClr val="8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43B5-B0FC-F271-A353-3BB283C0CAED}"/>
              </a:ext>
            </a:extLst>
          </p:cNvPr>
          <p:cNvSpPr>
            <a:spLocks noGrp="1"/>
          </p:cNvSpPr>
          <p:nvPr>
            <p:ph type="title" idx="4294967295"/>
          </p:nvPr>
        </p:nvSpPr>
        <p:spPr>
          <a:xfrm>
            <a:off x="287524" y="214524"/>
            <a:ext cx="8568951" cy="863600"/>
          </a:xfrm>
          <a:prstGeom prst="rect">
            <a:avLst/>
          </a:prstGeom>
        </p:spPr>
        <p:txBody>
          <a:bodyPr/>
          <a:lstStyle/>
          <a:p>
            <a:r>
              <a:rPr lang="en-US" sz="5400" b="1" dirty="0">
                <a:solidFill>
                  <a:srgbClr val="993300"/>
                </a:solidFill>
              </a:rPr>
              <a:t>Advisory Board Discussion</a:t>
            </a:r>
            <a:endParaRPr lang="en-GB" sz="5400" b="1" dirty="0">
              <a:solidFill>
                <a:srgbClr val="993300"/>
              </a:solidFill>
            </a:endParaRPr>
          </a:p>
        </p:txBody>
      </p:sp>
      <p:sp>
        <p:nvSpPr>
          <p:cNvPr id="3" name="Content Placeholder 2">
            <a:extLst>
              <a:ext uri="{FF2B5EF4-FFF2-40B4-BE49-F238E27FC236}">
                <a16:creationId xmlns:a16="http://schemas.microsoft.com/office/drawing/2014/main" id="{9C3D9AF6-670B-670F-DF86-BC155E8E6751}"/>
              </a:ext>
            </a:extLst>
          </p:cNvPr>
          <p:cNvSpPr>
            <a:spLocks noGrp="1"/>
          </p:cNvSpPr>
          <p:nvPr>
            <p:ph idx="4294967295"/>
          </p:nvPr>
        </p:nvSpPr>
        <p:spPr>
          <a:xfrm>
            <a:off x="1543049" y="1196975"/>
            <a:ext cx="6057900" cy="4464050"/>
          </a:xfrm>
          <a:prstGeom prst="rect">
            <a:avLst/>
          </a:prstGeom>
        </p:spPr>
        <p:txBody>
          <a:bodyPr/>
          <a:lstStyle/>
          <a:p>
            <a:r>
              <a:rPr lang="en-US" dirty="0">
                <a:solidFill>
                  <a:srgbClr val="800000"/>
                </a:solidFill>
              </a:rPr>
              <a:t>Co-location</a:t>
            </a:r>
          </a:p>
          <a:p>
            <a:r>
              <a:rPr lang="en-US" dirty="0">
                <a:solidFill>
                  <a:srgbClr val="800000"/>
                </a:solidFill>
              </a:rPr>
              <a:t>Open library</a:t>
            </a:r>
          </a:p>
          <a:p>
            <a:r>
              <a:rPr lang="en-US" dirty="0">
                <a:solidFill>
                  <a:srgbClr val="800000"/>
                </a:solidFill>
              </a:rPr>
              <a:t>Community spaces</a:t>
            </a:r>
          </a:p>
          <a:p>
            <a:r>
              <a:rPr lang="en-US" dirty="0">
                <a:solidFill>
                  <a:srgbClr val="800000"/>
                </a:solidFill>
              </a:rPr>
              <a:t>Well-being/sensory rooms diverse needs</a:t>
            </a:r>
          </a:p>
          <a:p>
            <a:r>
              <a:rPr lang="en-US" dirty="0">
                <a:solidFill>
                  <a:srgbClr val="800000"/>
                </a:solidFill>
              </a:rPr>
              <a:t>Indoor/outdoor connections</a:t>
            </a:r>
          </a:p>
          <a:p>
            <a:r>
              <a:rPr lang="en-US" dirty="0">
                <a:solidFill>
                  <a:srgbClr val="800000"/>
                </a:solidFill>
              </a:rPr>
              <a:t>Sustainability – biophilic design</a:t>
            </a:r>
          </a:p>
          <a:p>
            <a:r>
              <a:rPr lang="en-US" dirty="0">
                <a:solidFill>
                  <a:srgbClr val="800000"/>
                </a:solidFill>
              </a:rPr>
              <a:t>Technology – robots, makerspaces </a:t>
            </a:r>
            <a:r>
              <a:rPr lang="en-US" dirty="0" err="1">
                <a:solidFill>
                  <a:srgbClr val="800000"/>
                </a:solidFill>
              </a:rPr>
              <a:t>etc</a:t>
            </a:r>
            <a:endParaRPr lang="en-US" dirty="0">
              <a:solidFill>
                <a:srgbClr val="800000"/>
              </a:solidFill>
            </a:endParaRPr>
          </a:p>
          <a:p>
            <a:r>
              <a:rPr lang="en-US" dirty="0">
                <a:solidFill>
                  <a:srgbClr val="800000"/>
                </a:solidFill>
              </a:rPr>
              <a:t>Multi-use</a:t>
            </a:r>
          </a:p>
          <a:p>
            <a:r>
              <a:rPr lang="en-US" dirty="0">
                <a:solidFill>
                  <a:srgbClr val="800000"/>
                </a:solidFill>
              </a:rPr>
              <a:t>Flexibility</a:t>
            </a:r>
          </a:p>
          <a:p>
            <a:endParaRPr lang="en-GB" dirty="0"/>
          </a:p>
        </p:txBody>
      </p:sp>
    </p:spTree>
    <p:extLst>
      <p:ext uri="{BB962C8B-B14F-4D97-AF65-F5344CB8AC3E}">
        <p14:creationId xmlns:p14="http://schemas.microsoft.com/office/powerpoint/2010/main" val="4242943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window, building&#10;&#10;Description automatically generated">
            <a:hlinkClick r:id="rId2"/>
            <a:extLst>
              <a:ext uri="{FF2B5EF4-FFF2-40B4-BE49-F238E27FC236}">
                <a16:creationId xmlns:a16="http://schemas.microsoft.com/office/drawing/2014/main" id="{5A71A2AD-8CC5-BE24-6640-18D339D351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3684" y="188640"/>
            <a:ext cx="6576631" cy="5274195"/>
          </a:xfrm>
          <a:prstGeom prst="rect">
            <a:avLst/>
          </a:prstGeom>
          <a:noFill/>
          <a:ln>
            <a:noFill/>
          </a:ln>
        </p:spPr>
      </p:pic>
    </p:spTree>
    <p:extLst>
      <p:ext uri="{BB962C8B-B14F-4D97-AF65-F5344CB8AC3E}">
        <p14:creationId xmlns:p14="http://schemas.microsoft.com/office/powerpoint/2010/main" val="509349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p:cNvSpPr>
            <a:spLocks noGrp="1" noChangeArrowheads="1"/>
          </p:cNvSpPr>
          <p:nvPr>
            <p:ph type="title" idx="4294967295"/>
          </p:nvPr>
        </p:nvSpPr>
        <p:spPr>
          <a:xfrm>
            <a:off x="685800" y="116632"/>
            <a:ext cx="7772400" cy="936625"/>
          </a:xfrm>
          <a:prstGeom prst="rect">
            <a:avLst/>
          </a:prstGeom>
        </p:spPr>
        <p:txBody>
          <a:bodyPr/>
          <a:lstStyle/>
          <a:p>
            <a:r>
              <a:rPr lang="en-GB" altLang="en-US" sz="5400" b="1" dirty="0">
                <a:solidFill>
                  <a:srgbClr val="800000"/>
                </a:solidFill>
              </a:rPr>
              <a:t>POE challenges</a:t>
            </a:r>
          </a:p>
        </p:txBody>
      </p:sp>
      <p:sp>
        <p:nvSpPr>
          <p:cNvPr id="37891" name="Content Placeholder 4"/>
          <p:cNvSpPr>
            <a:spLocks noGrp="1" noChangeArrowheads="1"/>
          </p:cNvSpPr>
          <p:nvPr>
            <p:ph idx="4294967295"/>
          </p:nvPr>
        </p:nvSpPr>
        <p:spPr>
          <a:xfrm>
            <a:off x="610394" y="1376362"/>
            <a:ext cx="7923212" cy="4105275"/>
          </a:xfrm>
          <a:prstGeom prst="rect">
            <a:avLst/>
          </a:prstGeom>
        </p:spPr>
        <p:txBody>
          <a:bodyPr/>
          <a:lstStyle/>
          <a:p>
            <a:pPr>
              <a:spcBef>
                <a:spcPts val="1000"/>
              </a:spcBef>
            </a:pPr>
            <a:r>
              <a:rPr lang="en-GB" altLang="en-US" dirty="0">
                <a:solidFill>
                  <a:srgbClr val="800000"/>
                </a:solidFill>
              </a:rPr>
              <a:t>The time and the will – fear of failure</a:t>
            </a:r>
          </a:p>
          <a:p>
            <a:pPr>
              <a:spcBef>
                <a:spcPts val="1000"/>
              </a:spcBef>
            </a:pPr>
            <a:r>
              <a:rPr lang="en-GB" altLang="en-US" dirty="0">
                <a:solidFill>
                  <a:srgbClr val="800000"/>
                </a:solidFill>
              </a:rPr>
              <a:t>Librarians used to like measuring – loans, acquisitions, visits,  enquiries…</a:t>
            </a:r>
          </a:p>
          <a:p>
            <a:pPr>
              <a:spcBef>
                <a:spcPts val="1000"/>
              </a:spcBef>
            </a:pPr>
            <a:r>
              <a:rPr lang="en-GB" altLang="en-US" dirty="0">
                <a:solidFill>
                  <a:srgbClr val="800000"/>
                </a:solidFill>
              </a:rPr>
              <a:t>Now need to measure outcomes - service quality, learning benefits, community wellbeing, user satisfaction</a:t>
            </a:r>
          </a:p>
          <a:p>
            <a:pPr>
              <a:spcBef>
                <a:spcPts val="1000"/>
              </a:spcBef>
            </a:pPr>
            <a:r>
              <a:rPr lang="en-GB" altLang="en-US" dirty="0">
                <a:solidFill>
                  <a:srgbClr val="800000"/>
                </a:solidFill>
              </a:rPr>
              <a:t>Need to show better space encourages more and diverse users and enables better service, better learning and a better experience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p:cNvSpPr/>
          <p:nvPr/>
        </p:nvSpPr>
        <p:spPr>
          <a:xfrm>
            <a:off x="336550" y="260350"/>
            <a:ext cx="8628063" cy="677863"/>
          </a:xfrm>
          <a:prstGeom prst="rect">
            <a:avLst/>
          </a:prstGeom>
        </p:spPr>
        <p:txBody>
          <a:bodyPr>
            <a:spAutoFit/>
          </a:bodyPr>
          <a:lstStyle/>
          <a:p>
            <a:pPr algn="ctr">
              <a:defRPr/>
            </a:pPr>
            <a:r>
              <a:rPr lang="en-GB" altLang="en-US" sz="3800" b="1" dirty="0">
                <a:solidFill>
                  <a:srgbClr val="800000"/>
                </a:solidFill>
                <a:latin typeface="+mj-lt"/>
                <a:ea typeface="+mj-ea"/>
                <a:cs typeface="+mj-cs"/>
              </a:rPr>
              <a:t>James</a:t>
            </a:r>
            <a:r>
              <a:rPr lang="en-GB" altLang="en-US" sz="3800" b="1" dirty="0">
                <a:solidFill>
                  <a:srgbClr val="800000"/>
                </a:solidFill>
                <a:latin typeface="+mj-lt"/>
              </a:rPr>
              <a:t> Hunt Library, North Carolina</a:t>
            </a:r>
            <a:endParaRPr lang="en-GB" sz="3800" dirty="0">
              <a:latin typeface="+mj-lt"/>
            </a:endParaRPr>
          </a:p>
        </p:txBody>
      </p:sp>
      <p:pic>
        <p:nvPicPr>
          <p:cNvPr id="27651" name="Content Placeholder 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73266" y="908050"/>
            <a:ext cx="4082834" cy="2736974"/>
          </a:xfrm>
        </p:spPr>
      </p:pic>
      <p:pic>
        <p:nvPicPr>
          <p:cNvPr id="27652" name="Content Placeholder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85545" y="908050"/>
            <a:ext cx="3979068" cy="2736974"/>
          </a:xfrm>
        </p:spPr>
      </p:pic>
      <p:pic>
        <p:nvPicPr>
          <p:cNvPr id="2765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3531" y="4057650"/>
            <a:ext cx="2476938" cy="23193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7654"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26033" y="4336144"/>
            <a:ext cx="2838580" cy="176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2775" y="4241800"/>
            <a:ext cx="2952750" cy="195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179388" y="260350"/>
            <a:ext cx="8785225" cy="576263"/>
          </a:xfrm>
          <a:noFill/>
          <a:ln>
            <a:noFill/>
          </a:ln>
        </p:spPr>
        <p:style>
          <a:lnRef idx="2">
            <a:schemeClr val="accent2"/>
          </a:lnRef>
          <a:fillRef idx="1">
            <a:schemeClr val="lt1"/>
          </a:fillRef>
          <a:effectRef idx="0">
            <a:schemeClr val="accent2"/>
          </a:effectRef>
          <a:fontRef idx="minor">
            <a:schemeClr val="dk1"/>
          </a:fontRef>
        </p:style>
        <p:txBody>
          <a:bodyPr>
            <a:noAutofit/>
          </a:bodyPr>
          <a:lstStyle/>
          <a:p>
            <a:pPr>
              <a:defRPr/>
            </a:pPr>
            <a:r>
              <a:rPr lang="en-GB" sz="5400" b="1" dirty="0">
                <a:solidFill>
                  <a:srgbClr val="800000"/>
                </a:solidFill>
              </a:rPr>
              <a:t>Clapham Library, London</a:t>
            </a:r>
          </a:p>
        </p:txBody>
      </p:sp>
      <p:pic>
        <p:nvPicPr>
          <p:cNvPr id="55300" name="Content Placeholder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7000" y="1253133"/>
            <a:ext cx="3165475" cy="2278063"/>
          </a:xfrm>
        </p:spPr>
      </p:pic>
      <p:pic>
        <p:nvPicPr>
          <p:cNvPr id="5529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0737" y="2323306"/>
            <a:ext cx="3162300"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8431" y="3661371"/>
            <a:ext cx="3122612" cy="20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35337" y="1700808"/>
            <a:ext cx="247332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Placeholder 3"/>
          <p:cNvPicPr>
            <a:picLocks noGrp="1" noChangeAspect="1" noChangeArrowheads="1"/>
          </p:cNvPicPr>
          <p:nvPr>
            <p:ph type="pic" idx="4294967295"/>
          </p:nvPr>
        </p:nvPicPr>
        <p:blipFill>
          <a:blip r:embed="rId3">
            <a:extLst>
              <a:ext uri="{28A0092B-C50C-407E-A947-70E740481C1C}">
                <a14:useLocalDpi xmlns:a14="http://schemas.microsoft.com/office/drawing/2010/main" val="0"/>
              </a:ext>
            </a:extLst>
          </a:blip>
          <a:srcRect/>
          <a:stretch>
            <a:fillRect/>
          </a:stretch>
        </p:blipFill>
        <p:spPr>
          <a:xfrm>
            <a:off x="179512" y="1243807"/>
            <a:ext cx="4676775" cy="2519362"/>
          </a:xfrm>
          <a:prstGeom prst="roundRect">
            <a:avLst>
              <a:gd name="adj" fmla="val 0"/>
            </a:avLst>
          </a:prstGeom>
        </p:spPr>
      </p:pic>
      <p:sp>
        <p:nvSpPr>
          <p:cNvPr id="3" name="Text Placeholder 2"/>
          <p:cNvSpPr>
            <a:spLocks noGrp="1"/>
          </p:cNvSpPr>
          <p:nvPr>
            <p:ph type="body" sz="half" idx="4294967295"/>
          </p:nvPr>
        </p:nvSpPr>
        <p:spPr>
          <a:xfrm>
            <a:off x="1367631" y="65881"/>
            <a:ext cx="6408737" cy="784225"/>
          </a:xfrm>
          <a:prstGeom prst="rect">
            <a:avLst/>
          </a:prstGeom>
        </p:spPr>
        <p:txBody>
          <a:bodyPr/>
          <a:lstStyle/>
          <a:p>
            <a:pPr marL="0" indent="0" algn="ctr" eaLnBrk="1" hangingPunct="1">
              <a:spcBef>
                <a:spcPct val="0"/>
              </a:spcBef>
              <a:buNone/>
              <a:defRPr/>
            </a:pPr>
            <a:r>
              <a:rPr lang="en-US" sz="5400" b="1" dirty="0">
                <a:solidFill>
                  <a:srgbClr val="800000"/>
                </a:solidFill>
                <a:latin typeface="+mj-lt"/>
                <a:ea typeface="+mj-ea"/>
                <a:cs typeface="Arial" charset="0"/>
              </a:rPr>
              <a:t>The Hive &amp; Rolex</a:t>
            </a:r>
            <a:endParaRPr lang="en-GB" sz="5400" b="1" dirty="0">
              <a:solidFill>
                <a:srgbClr val="800000"/>
              </a:solidFill>
              <a:latin typeface="+mj-lt"/>
              <a:ea typeface="+mj-ea"/>
              <a:cs typeface="Arial" charset="0"/>
            </a:endParaRPr>
          </a:p>
        </p:txBody>
      </p:sp>
      <p:pic>
        <p:nvPicPr>
          <p:cNvPr id="53252" name="Content Placeholder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919163"/>
            <a:ext cx="298291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Content Placeholder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06938" y="4308475"/>
            <a:ext cx="4351337"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2"/>
          <p:cNvPicPr>
            <a:picLocks noChangeAspect="1" noChangeArrowheads="1"/>
          </p:cNvPicPr>
          <p:nvPr/>
        </p:nvPicPr>
        <p:blipFill>
          <a:blip r:embed="rId6">
            <a:extLst>
              <a:ext uri="{28A0092B-C50C-407E-A947-70E740481C1C}">
                <a14:useLocalDpi xmlns:a14="http://schemas.microsoft.com/office/drawing/2010/main" val="0"/>
              </a:ext>
            </a:extLst>
          </a:blip>
          <a:srcRect t="24455" b="3731"/>
          <a:stretch>
            <a:fillRect/>
          </a:stretch>
        </p:blipFill>
        <p:spPr bwMode="auto">
          <a:xfrm>
            <a:off x="2498" y="4380706"/>
            <a:ext cx="4600575"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noChangeArrowheads="1"/>
          </p:cNvSpPr>
          <p:nvPr>
            <p:ph type="title" idx="4294967295"/>
          </p:nvPr>
        </p:nvSpPr>
        <p:spPr>
          <a:xfrm>
            <a:off x="685800" y="188640"/>
            <a:ext cx="7772400" cy="1143000"/>
          </a:xfrm>
          <a:prstGeom prst="rect">
            <a:avLst/>
          </a:prstGeom>
        </p:spPr>
        <p:txBody>
          <a:bodyPr/>
          <a:lstStyle/>
          <a:p>
            <a:r>
              <a:rPr lang="en-GB" altLang="en-US" sz="5400" b="1" dirty="0">
                <a:solidFill>
                  <a:srgbClr val="800000"/>
                </a:solidFill>
              </a:rPr>
              <a:t>Final Stage Challenges</a:t>
            </a:r>
          </a:p>
        </p:txBody>
      </p:sp>
      <p:sp>
        <p:nvSpPr>
          <p:cNvPr id="31747" name="Content Placeholder 4"/>
          <p:cNvSpPr>
            <a:spLocks noGrp="1" noChangeArrowheads="1"/>
          </p:cNvSpPr>
          <p:nvPr>
            <p:ph idx="4294967295"/>
          </p:nvPr>
        </p:nvSpPr>
        <p:spPr>
          <a:xfrm>
            <a:off x="612775" y="1480343"/>
            <a:ext cx="7918450" cy="3897313"/>
          </a:xfrm>
          <a:prstGeom prst="rect">
            <a:avLst/>
          </a:prstGeom>
        </p:spPr>
        <p:txBody>
          <a:bodyPr/>
          <a:lstStyle/>
          <a:p>
            <a:r>
              <a:rPr lang="en-GB" dirty="0">
                <a:solidFill>
                  <a:srgbClr val="800000"/>
                </a:solidFill>
              </a:rPr>
              <a:t>Leadership – hold to the vision</a:t>
            </a:r>
          </a:p>
          <a:p>
            <a:r>
              <a:rPr lang="en-GB" dirty="0">
                <a:solidFill>
                  <a:srgbClr val="800000"/>
                </a:solidFill>
              </a:rPr>
              <a:t>Troubleshooting ,  unforeseen demands – pick your battles</a:t>
            </a:r>
          </a:p>
          <a:p>
            <a:r>
              <a:rPr lang="en-GB" dirty="0">
                <a:solidFill>
                  <a:srgbClr val="800000"/>
                </a:solidFill>
              </a:rPr>
              <a:t>Evaluate  time and costs v new opportunities</a:t>
            </a:r>
          </a:p>
          <a:p>
            <a:r>
              <a:rPr lang="fr-FR" dirty="0" err="1">
                <a:solidFill>
                  <a:srgbClr val="800000"/>
                </a:solidFill>
              </a:rPr>
              <a:t>Decisions</a:t>
            </a:r>
            <a:r>
              <a:rPr lang="fr-FR" dirty="0">
                <a:solidFill>
                  <a:srgbClr val="800000"/>
                </a:solidFill>
              </a:rPr>
              <a:t>, </a:t>
            </a:r>
            <a:r>
              <a:rPr lang="fr-FR" dirty="0" err="1">
                <a:solidFill>
                  <a:srgbClr val="800000"/>
                </a:solidFill>
              </a:rPr>
              <a:t>decisions</a:t>
            </a:r>
            <a:r>
              <a:rPr lang="fr-FR" dirty="0">
                <a:solidFill>
                  <a:srgbClr val="800000"/>
                </a:solidFill>
              </a:rPr>
              <a:t>, </a:t>
            </a:r>
            <a:r>
              <a:rPr lang="fr-FR" dirty="0" err="1">
                <a:solidFill>
                  <a:srgbClr val="800000"/>
                </a:solidFill>
              </a:rPr>
              <a:t>decisions</a:t>
            </a:r>
            <a:r>
              <a:rPr lang="fr-FR" dirty="0">
                <a:solidFill>
                  <a:srgbClr val="800000"/>
                </a:solidFill>
              </a:rPr>
              <a:t> – </a:t>
            </a:r>
            <a:r>
              <a:rPr lang="fr-FR" dirty="0" err="1">
                <a:solidFill>
                  <a:srgbClr val="800000"/>
                </a:solidFill>
              </a:rPr>
              <a:t>furniture</a:t>
            </a:r>
            <a:r>
              <a:rPr lang="fr-FR" dirty="0">
                <a:solidFill>
                  <a:srgbClr val="800000"/>
                </a:solidFill>
              </a:rPr>
              <a:t>, </a:t>
            </a:r>
            <a:r>
              <a:rPr lang="fr-FR" dirty="0" err="1">
                <a:solidFill>
                  <a:srgbClr val="800000"/>
                </a:solidFill>
              </a:rPr>
              <a:t>signage</a:t>
            </a:r>
            <a:r>
              <a:rPr lang="fr-FR" dirty="0">
                <a:solidFill>
                  <a:srgbClr val="800000"/>
                </a:solidFill>
              </a:rPr>
              <a:t> </a:t>
            </a:r>
            <a:r>
              <a:rPr lang="fr-FR" dirty="0" err="1">
                <a:solidFill>
                  <a:srgbClr val="800000"/>
                </a:solidFill>
              </a:rPr>
              <a:t>etc</a:t>
            </a:r>
            <a:endParaRPr lang="en-GB" dirty="0">
              <a:solidFill>
                <a:srgbClr val="800000"/>
              </a:solidFill>
            </a:endParaRPr>
          </a:p>
          <a:p>
            <a:r>
              <a:rPr lang="fr-FR" dirty="0">
                <a:solidFill>
                  <a:srgbClr val="800000"/>
                </a:solidFill>
              </a:rPr>
              <a:t>Keep </a:t>
            </a:r>
            <a:r>
              <a:rPr lang="fr-FR" dirty="0" err="1">
                <a:solidFill>
                  <a:srgbClr val="800000"/>
                </a:solidFill>
              </a:rPr>
              <a:t>communicating</a:t>
            </a:r>
            <a:r>
              <a:rPr lang="fr-FR" dirty="0">
                <a:solidFill>
                  <a:srgbClr val="800000"/>
                </a:solidFill>
              </a:rPr>
              <a:t> </a:t>
            </a:r>
            <a:r>
              <a:rPr lang="fr-FR" dirty="0" err="1">
                <a:solidFill>
                  <a:srgbClr val="800000"/>
                </a:solidFill>
              </a:rPr>
              <a:t>with</a:t>
            </a:r>
            <a:r>
              <a:rPr lang="fr-FR" dirty="0">
                <a:solidFill>
                  <a:srgbClr val="800000"/>
                </a:solidFill>
              </a:rPr>
              <a:t> </a:t>
            </a:r>
            <a:r>
              <a:rPr lang="fr-FR" dirty="0" err="1">
                <a:solidFill>
                  <a:srgbClr val="800000"/>
                </a:solidFill>
              </a:rPr>
              <a:t>everyone</a:t>
            </a:r>
            <a:endParaRPr lang="en-GB" dirty="0">
              <a:solidFill>
                <a:srgbClr val="800000"/>
              </a:solidFill>
            </a:endParaRPr>
          </a:p>
          <a:p>
            <a:r>
              <a:rPr lang="en-GB" dirty="0">
                <a:solidFill>
                  <a:srgbClr val="800000"/>
                </a:solidFill>
              </a:rPr>
              <a:t>Plan the move, plan the opening</a:t>
            </a:r>
          </a:p>
          <a:p>
            <a:r>
              <a:rPr lang="en-GB" dirty="0">
                <a:solidFill>
                  <a:srgbClr val="800000"/>
                </a:solidFill>
              </a:rPr>
              <a:t>Exhaustion and (we hope) euphoria</a:t>
            </a:r>
          </a:p>
          <a:p>
            <a:pPr marL="0" indent="0">
              <a:buNone/>
            </a:pPr>
            <a:endParaRPr lang="en-GB" altLang="en-US" sz="2800" dirty="0">
              <a:solidFill>
                <a:srgbClr val="800000"/>
              </a:solidFill>
            </a:endParaRPr>
          </a:p>
          <a:p>
            <a:endParaRPr lang="en-GB" altLang="en-US" sz="2800" dirty="0">
              <a:solidFill>
                <a:srgbClr val="800000"/>
              </a:solidFill>
            </a:endParaRPr>
          </a:p>
          <a:p>
            <a:endParaRPr lang="en-GB" altLang="en-US" sz="2800" dirty="0">
              <a:solidFill>
                <a:srgbClr val="8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97611" y="116632"/>
            <a:ext cx="4348777" cy="5355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ChangeArrowheads="1"/>
          </p:cNvSpPr>
          <p:nvPr>
            <p:ph type="title" idx="4294967295"/>
          </p:nvPr>
        </p:nvSpPr>
        <p:spPr>
          <a:xfrm>
            <a:off x="685800" y="116632"/>
            <a:ext cx="7772400" cy="981075"/>
          </a:xfrm>
          <a:prstGeom prst="rect">
            <a:avLst/>
          </a:prstGeom>
        </p:spPr>
        <p:txBody>
          <a:bodyPr/>
          <a:lstStyle/>
          <a:p>
            <a:r>
              <a:rPr lang="en-GB" altLang="en-US" sz="5400" b="1" dirty="0">
                <a:solidFill>
                  <a:srgbClr val="800000"/>
                </a:solidFill>
              </a:rPr>
              <a:t> POE tools &amp; approaches</a:t>
            </a:r>
          </a:p>
        </p:txBody>
      </p:sp>
      <p:sp>
        <p:nvSpPr>
          <p:cNvPr id="34819" name="Content Placeholder 2"/>
          <p:cNvSpPr>
            <a:spLocks noGrp="1" noChangeArrowheads="1"/>
          </p:cNvSpPr>
          <p:nvPr>
            <p:ph idx="4294967295"/>
          </p:nvPr>
        </p:nvSpPr>
        <p:spPr>
          <a:xfrm>
            <a:off x="533400" y="1268760"/>
            <a:ext cx="8077200" cy="4203501"/>
          </a:xfrm>
          <a:prstGeom prst="rect">
            <a:avLst/>
          </a:prstGeom>
        </p:spPr>
        <p:txBody>
          <a:bodyPr/>
          <a:lstStyle/>
          <a:p>
            <a:pPr>
              <a:spcBef>
                <a:spcPts val="600"/>
              </a:spcBef>
              <a:spcAft>
                <a:spcPts val="500"/>
              </a:spcAft>
            </a:pPr>
            <a:r>
              <a:rPr lang="en-GB" altLang="en-US" dirty="0">
                <a:solidFill>
                  <a:srgbClr val="800000"/>
                </a:solidFill>
              </a:rPr>
              <a:t>IFLA POE questionnaire, focus groups, surveys , map users etc</a:t>
            </a:r>
          </a:p>
          <a:p>
            <a:pPr>
              <a:spcBef>
                <a:spcPts val="600"/>
              </a:spcBef>
              <a:spcAft>
                <a:spcPts val="500"/>
              </a:spcAft>
            </a:pPr>
            <a:r>
              <a:rPr lang="en-GB" altLang="en-US" dirty="0">
                <a:solidFill>
                  <a:srgbClr val="800000"/>
                </a:solidFill>
              </a:rPr>
              <a:t>Use a consultant?</a:t>
            </a:r>
          </a:p>
          <a:p>
            <a:pPr>
              <a:spcBef>
                <a:spcPts val="600"/>
              </a:spcBef>
              <a:spcAft>
                <a:spcPts val="500"/>
              </a:spcAft>
            </a:pPr>
            <a:r>
              <a:rPr lang="en-GB" altLang="en-US" dirty="0">
                <a:solidFill>
                  <a:srgbClr val="800000"/>
                </a:solidFill>
              </a:rPr>
              <a:t>Check against brief</a:t>
            </a:r>
          </a:p>
          <a:p>
            <a:pPr marL="540000">
              <a:spcBef>
                <a:spcPts val="500"/>
              </a:spcBef>
              <a:spcAft>
                <a:spcPts val="500"/>
              </a:spcAft>
              <a:buFont typeface="Wingdings" panose="05000000000000000000" pitchFamily="2" charset="2"/>
              <a:buChar char="Ø"/>
            </a:pPr>
            <a:r>
              <a:rPr lang="en-GB" altLang="en-US" dirty="0">
                <a:solidFill>
                  <a:srgbClr val="800000"/>
                </a:solidFill>
              </a:rPr>
              <a:t>Welcoming, safe, attractive</a:t>
            </a:r>
          </a:p>
          <a:p>
            <a:pPr marL="540000">
              <a:spcBef>
                <a:spcPts val="500"/>
              </a:spcBef>
              <a:spcAft>
                <a:spcPts val="500"/>
              </a:spcAft>
              <a:buFont typeface="Wingdings" panose="05000000000000000000" pitchFamily="2" charset="2"/>
              <a:buChar char="Ø"/>
            </a:pPr>
            <a:r>
              <a:rPr lang="en-GB" altLang="en-US" dirty="0">
                <a:solidFill>
                  <a:srgbClr val="800000"/>
                </a:solidFill>
              </a:rPr>
              <a:t>Enough of the right spaces and right adjacencies</a:t>
            </a:r>
          </a:p>
          <a:p>
            <a:pPr marL="540000">
              <a:spcBef>
                <a:spcPts val="500"/>
              </a:spcBef>
              <a:spcAft>
                <a:spcPts val="500"/>
              </a:spcAft>
              <a:buFont typeface="Wingdings" panose="05000000000000000000" pitchFamily="2" charset="2"/>
              <a:buChar char="Ø"/>
            </a:pPr>
            <a:r>
              <a:rPr lang="en-GB" altLang="en-US" dirty="0">
                <a:solidFill>
                  <a:srgbClr val="800000"/>
                </a:solidFill>
              </a:rPr>
              <a:t>Easy to find your way around</a:t>
            </a:r>
          </a:p>
          <a:p>
            <a:pPr marL="540000">
              <a:spcBef>
                <a:spcPts val="500"/>
              </a:spcBef>
              <a:spcAft>
                <a:spcPts val="500"/>
              </a:spcAft>
              <a:buFont typeface="Wingdings" panose="05000000000000000000" pitchFamily="2" charset="2"/>
              <a:buChar char="Ø"/>
            </a:pPr>
            <a:r>
              <a:rPr lang="en-GB" altLang="en-US" dirty="0">
                <a:solidFill>
                  <a:srgbClr val="800000"/>
                </a:solidFill>
              </a:rPr>
              <a:t>Flexible and open to change</a:t>
            </a:r>
          </a:p>
          <a:p>
            <a:pPr marL="540000">
              <a:spcBef>
                <a:spcPts val="500"/>
              </a:spcBef>
              <a:spcAft>
                <a:spcPts val="500"/>
              </a:spcAft>
              <a:buFont typeface="Wingdings" panose="05000000000000000000" pitchFamily="2" charset="2"/>
              <a:buChar char="Ø"/>
            </a:pPr>
            <a:r>
              <a:rPr lang="en-GB" altLang="en-US" dirty="0">
                <a:solidFill>
                  <a:srgbClr val="800000"/>
                </a:solidFill>
              </a:rPr>
              <a:t>Anything you would change?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C3BE36-A30F-0F29-4073-9012AEE72CE9}"/>
              </a:ext>
            </a:extLst>
          </p:cNvPr>
          <p:cNvSpPr txBox="1"/>
          <p:nvPr/>
        </p:nvSpPr>
        <p:spPr>
          <a:xfrm>
            <a:off x="971600" y="836712"/>
            <a:ext cx="7200800" cy="4170372"/>
          </a:xfrm>
          <a:prstGeom prst="rect">
            <a:avLst/>
          </a:prstGeom>
          <a:noFill/>
        </p:spPr>
        <p:txBody>
          <a:bodyPr wrap="square">
            <a:spAutoFit/>
          </a:bodyPr>
          <a:lstStyle/>
          <a:p>
            <a:pPr>
              <a:spcAft>
                <a:spcPts val="450"/>
              </a:spcAft>
            </a:pPr>
            <a:r>
              <a:rPr lang="en-US" altLang="en-US" dirty="0">
                <a:solidFill>
                  <a:schemeClr val="accent4"/>
                </a:solidFill>
                <a:effectLst>
                  <a:outerShdw blurRad="38100" dist="38100" dir="2700000" algn="tl">
                    <a:srgbClr val="000000">
                      <a:alpha val="43137"/>
                    </a:srgbClr>
                  </a:outerShdw>
                </a:effectLst>
                <a:latin typeface="+mn-lt"/>
                <a:ea typeface="+mj-ea"/>
                <a:cs typeface="+mj-cs"/>
              </a:rPr>
              <a:t>Libraries anchor communities. They are places for both individual development and social engagement.</a:t>
            </a:r>
          </a:p>
          <a:p>
            <a:pPr>
              <a:spcAft>
                <a:spcPts val="450"/>
              </a:spcAft>
            </a:pPr>
            <a:r>
              <a:rPr lang="en-US" altLang="en-US" dirty="0">
                <a:solidFill>
                  <a:schemeClr val="accent4"/>
                </a:solidFill>
                <a:effectLst>
                  <a:outerShdw blurRad="38100" dist="38100" dir="2700000" algn="tl">
                    <a:srgbClr val="000000">
                      <a:alpha val="43137"/>
                    </a:srgbClr>
                  </a:outerShdw>
                </a:effectLst>
                <a:latin typeface="+mn-lt"/>
                <a:ea typeface="+mj-ea"/>
                <a:cs typeface="+mj-cs"/>
              </a:rPr>
              <a:t>Good design elevates any project with a thoughtful process that delivers both beauty and function in balance.</a:t>
            </a:r>
          </a:p>
          <a:p>
            <a:pPr>
              <a:spcAft>
                <a:spcPts val="450"/>
              </a:spcAft>
            </a:pPr>
            <a:r>
              <a:rPr lang="en-US" altLang="en-US" dirty="0">
                <a:solidFill>
                  <a:schemeClr val="accent4"/>
                </a:solidFill>
                <a:effectLst>
                  <a:outerShdw blurRad="38100" dist="38100" dir="2700000" algn="tl">
                    <a:srgbClr val="000000">
                      <a:alpha val="43137"/>
                    </a:srgbClr>
                  </a:outerShdw>
                </a:effectLst>
                <a:latin typeface="+mn-lt"/>
                <a:ea typeface="+mj-ea"/>
                <a:cs typeface="+mj-cs"/>
              </a:rPr>
              <a:t>Dahlgren, A and Forrest, C. Eye-popping, show-stopping libraries. Rowman &amp; Littlefield, 2022.</a:t>
            </a:r>
          </a:p>
          <a:p>
            <a:pPr>
              <a:spcAft>
                <a:spcPts val="450"/>
              </a:spcAft>
            </a:pPr>
            <a:endParaRPr lang="en-GB" altLang="en-US" dirty="0">
              <a:solidFill>
                <a:schemeClr val="accent4"/>
              </a:solidFill>
              <a:latin typeface="+mn-lt"/>
            </a:endParaRPr>
          </a:p>
          <a:p>
            <a:pPr>
              <a:spcAft>
                <a:spcPts val="450"/>
              </a:spcAft>
            </a:pPr>
            <a:r>
              <a:rPr lang="en-US" altLang="en-US" sz="2400" dirty="0">
                <a:solidFill>
                  <a:schemeClr val="accent4"/>
                </a:solidFill>
                <a:effectLst>
                  <a:outerShdw blurRad="38100" dist="38100" dir="2700000" algn="tl">
                    <a:srgbClr val="000000">
                      <a:alpha val="43137"/>
                    </a:srgbClr>
                  </a:outerShdw>
                </a:effectLst>
                <a:latin typeface="+mn-lt"/>
                <a:ea typeface="+mj-ea"/>
                <a:cs typeface="+mj-cs"/>
              </a:rPr>
              <a:t>                         Thank you for listening</a:t>
            </a:r>
          </a:p>
          <a:p>
            <a:pPr>
              <a:spcBef>
                <a:spcPct val="0"/>
              </a:spcBef>
              <a:spcAft>
                <a:spcPts val="450"/>
              </a:spcAft>
              <a:buNone/>
            </a:pPr>
            <a:r>
              <a:rPr lang="en-US" altLang="en-US" sz="2400" dirty="0">
                <a:solidFill>
                  <a:schemeClr val="accent4"/>
                </a:solidFill>
                <a:effectLst>
                  <a:outerShdw blurRad="38100" dist="38100" dir="2700000" algn="tl">
                    <a:srgbClr val="000000">
                      <a:alpha val="43137"/>
                    </a:srgbClr>
                  </a:outerShdw>
                </a:effectLst>
                <a:latin typeface="+mn-lt"/>
                <a:ea typeface="+mj-ea"/>
                <a:cs typeface="+mj-cs"/>
              </a:rPr>
              <a:t>                            KAREN LATIMER</a:t>
            </a:r>
            <a:endParaRPr lang="en-US" altLang="en-US" sz="2400" i="1" dirty="0">
              <a:solidFill>
                <a:schemeClr val="accent4"/>
              </a:solidFill>
              <a:effectLst>
                <a:outerShdw blurRad="38100" dist="38100" dir="2700000" algn="tl">
                  <a:srgbClr val="000000">
                    <a:alpha val="43137"/>
                  </a:srgbClr>
                </a:outerShdw>
              </a:effectLst>
              <a:latin typeface="+mn-lt"/>
              <a:ea typeface="+mj-ea"/>
              <a:cs typeface="+mj-cs"/>
            </a:endParaRPr>
          </a:p>
          <a:p>
            <a:pPr>
              <a:spcBef>
                <a:spcPct val="0"/>
              </a:spcBef>
              <a:spcAft>
                <a:spcPts val="450"/>
              </a:spcAft>
              <a:buNone/>
            </a:pPr>
            <a:r>
              <a:rPr lang="en-US" altLang="en-US" sz="2400" i="1" dirty="0">
                <a:solidFill>
                  <a:schemeClr val="accent4"/>
                </a:solidFill>
                <a:effectLst>
                  <a:outerShdw blurRad="38100" dist="38100" dir="2700000" algn="tl">
                    <a:srgbClr val="000000">
                      <a:alpha val="43137"/>
                    </a:srgbClr>
                  </a:outerShdw>
                </a:effectLst>
                <a:latin typeface="+mn-lt"/>
                <a:ea typeface="+mj-ea"/>
                <a:cs typeface="+mj-cs"/>
              </a:rPr>
              <a:t>                            K.Latimer@qub.ac.uk</a:t>
            </a:r>
            <a:endParaRPr lang="en-GB" dirty="0">
              <a:solidFill>
                <a:schemeClr val="accent4"/>
              </a:solidFill>
              <a:latin typeface="+mn-lt"/>
            </a:endParaRPr>
          </a:p>
        </p:txBody>
      </p:sp>
    </p:spTree>
    <p:extLst>
      <p:ext uri="{BB962C8B-B14F-4D97-AF65-F5344CB8AC3E}">
        <p14:creationId xmlns:p14="http://schemas.microsoft.com/office/powerpoint/2010/main" val="32785999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c1fee4a-bdc7-4359-8192-554e883191ad">
      <Terms xmlns="http://schemas.microsoft.com/office/infopath/2007/PartnerControls"/>
    </lcf76f155ced4ddcb4097134ff3c332f>
    <TaxCatchAll xmlns="72c0e96f-268c-4806-8855-6e7516ab3c4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543F510FD262B4D978301F86C2A4823" ma:contentTypeVersion="11" ma:contentTypeDescription="Create a new document." ma:contentTypeScope="" ma:versionID="0738997c50f4f704eec54ab46a718f1e">
  <xsd:schema xmlns:xsd="http://www.w3.org/2001/XMLSchema" xmlns:xs="http://www.w3.org/2001/XMLSchema" xmlns:p="http://schemas.microsoft.com/office/2006/metadata/properties" xmlns:ns2="0c1fee4a-bdc7-4359-8192-554e883191ad" xmlns:ns3="72c0e96f-268c-4806-8855-6e7516ab3c42" targetNamespace="http://schemas.microsoft.com/office/2006/metadata/properties" ma:root="true" ma:fieldsID="f91e68b6d82fd11b8b3551518e2358bf" ns2:_="" ns3:_="">
    <xsd:import namespace="0c1fee4a-bdc7-4359-8192-554e883191ad"/>
    <xsd:import namespace="72c0e96f-268c-4806-8855-6e7516ab3c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1fee4a-bdc7-4359-8192-554e88319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dab0f13-09c2-4cad-bba7-f6c96a3c86c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c0e96f-268c-4806-8855-6e7516ab3c4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d91bb65-7114-418b-bdfe-588f9c6010f6}" ma:internalName="TaxCatchAll" ma:showField="CatchAllData" ma:web="72c0e96f-268c-4806-8855-6e7516ab3c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4A5B1A-775C-4B86-A3D1-25F42F9812C6}">
  <ds:schemaRefs>
    <ds:schemaRef ds:uri="http://schemas.microsoft.com/office/2006/metadata/properties"/>
    <ds:schemaRef ds:uri="http://schemas.microsoft.com/office/infopath/2007/PartnerControls"/>
    <ds:schemaRef ds:uri="0c1fee4a-bdc7-4359-8192-554e883191ad"/>
    <ds:schemaRef ds:uri="72c0e96f-268c-4806-8855-6e7516ab3c42"/>
  </ds:schemaRefs>
</ds:datastoreItem>
</file>

<file path=customXml/itemProps2.xml><?xml version="1.0" encoding="utf-8"?>
<ds:datastoreItem xmlns:ds="http://schemas.openxmlformats.org/officeDocument/2006/customXml" ds:itemID="{DA5CA829-150F-4FFE-A8F9-295C82D993EA}">
  <ds:schemaRefs>
    <ds:schemaRef ds:uri="http://schemas.microsoft.com/sharepoint/v3/contenttype/forms"/>
  </ds:schemaRefs>
</ds:datastoreItem>
</file>

<file path=customXml/itemProps3.xml><?xml version="1.0" encoding="utf-8"?>
<ds:datastoreItem xmlns:ds="http://schemas.openxmlformats.org/officeDocument/2006/customXml" ds:itemID="{1342014F-26C4-4DF0-BA3E-1A34D7F3B0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1fee4a-bdc7-4359-8192-554e883191ad"/>
    <ds:schemaRef ds:uri="72c0e96f-268c-4806-8855-6e7516ab3c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0</TotalTime>
  <Words>744</Words>
  <Application>Microsoft Office PowerPoint</Application>
  <PresentationFormat>On-screen Show (4:3)</PresentationFormat>
  <Paragraphs>123</Paragraphs>
  <Slides>34</Slides>
  <Notes>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Organic</vt:lpstr>
      <vt:lpstr>Key Challenges in Library Design   Karen Latimer Chair Designing Libraries Advisory Board</vt:lpstr>
      <vt:lpstr>PowerPoint Presentation</vt:lpstr>
      <vt:lpstr>PowerPoint Presentation</vt:lpstr>
      <vt:lpstr>PowerPoint Presentation</vt:lpstr>
      <vt:lpstr>PowerPoint Presentation</vt:lpstr>
      <vt:lpstr>PowerPoint Presentation</vt:lpstr>
      <vt:lpstr>PowerPoint Presentation</vt:lpstr>
      <vt:lpstr>Delft Technical University</vt:lpstr>
      <vt:lpstr>Outline</vt:lpstr>
      <vt:lpstr>Challenges : Vision</vt:lpstr>
      <vt:lpstr>PowerPoint Presentation</vt:lpstr>
      <vt:lpstr>PowerPoint Presentation</vt:lpstr>
      <vt:lpstr>Vision: British Library</vt:lpstr>
      <vt:lpstr>Vision: RCSI Library</vt:lpstr>
      <vt:lpstr>PowerPoint Presentation</vt:lpstr>
      <vt:lpstr>Magdalene College, Cambridge. Niall McLaughlin. On a starry night, this warmer glow meets the  eyes of those emerging from dinner as a lure to scholarship</vt:lpstr>
      <vt:lpstr>PowerPoint Presentation</vt:lpstr>
      <vt:lpstr>Programming Challenges</vt:lpstr>
      <vt:lpstr>Programming: guiding principles</vt:lpstr>
      <vt:lpstr>Developing the brief</vt:lpstr>
      <vt:lpstr>PowerPoint Presentation</vt:lpstr>
      <vt:lpstr>Utrecht University</vt:lpstr>
      <vt:lpstr>Trends</vt:lpstr>
      <vt:lpstr>Fred Schlipf’s deadly sins!</vt:lpstr>
      <vt:lpstr>Advisory Board Discussion</vt:lpstr>
      <vt:lpstr>PowerPoint Presentation</vt:lpstr>
      <vt:lpstr>POE challenges</vt:lpstr>
      <vt:lpstr>PowerPoint Presentation</vt:lpstr>
      <vt:lpstr>Clapham Library, London</vt:lpstr>
      <vt:lpstr>PowerPoint Presentation</vt:lpstr>
      <vt:lpstr>Final Stage Challenges</vt:lpstr>
      <vt:lpstr>PowerPoint Presentation</vt:lpstr>
      <vt:lpstr> POE tools &amp; approaches</vt:lpstr>
      <vt:lpstr>PowerPoint Presentation</vt:lpstr>
    </vt:vector>
  </TitlesOfParts>
  <Company>Queen's University Belfast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Perfunctory planning = prolonged pain</dc:title>
  <dc:creator>CBardon</dc:creator>
  <cp:lastModifiedBy>Karen Latimer</cp:lastModifiedBy>
  <cp:revision>311</cp:revision>
  <cp:lastPrinted>2026-05-28T09:05:48Z</cp:lastPrinted>
  <dcterms:created xsi:type="dcterms:W3CDTF">2005-06-19T21:56:47Z</dcterms:created>
  <dcterms:modified xsi:type="dcterms:W3CDTF">2026-07-20T00:47:08Z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0x0101008543F510FD262B4D978301F86C2A4823</vt:lpwstr>
  </property>
  <property fmtid="{D5CDD505-2E9C-101B-9397-08002B2CF9AE}" pid="3" name="MediaServiceImageTags">
    <vt:lpwstr/>
  </property>
</Properties>
</file>